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48" r:id="rId2"/>
    <p:sldId id="405" r:id="rId3"/>
    <p:sldId id="381" r:id="rId4"/>
    <p:sldId id="360" r:id="rId5"/>
    <p:sldId id="376" r:id="rId6"/>
    <p:sldId id="385" r:id="rId7"/>
    <p:sldId id="386" r:id="rId8"/>
    <p:sldId id="387" r:id="rId9"/>
    <p:sldId id="398" r:id="rId10"/>
    <p:sldId id="407" r:id="rId11"/>
    <p:sldId id="368" r:id="rId12"/>
    <p:sldId id="395" r:id="rId13"/>
    <p:sldId id="396" r:id="rId14"/>
    <p:sldId id="397" r:id="rId15"/>
    <p:sldId id="404"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429DFD-B2BC-4586-93BB-90CB81F846A0}" v="23" dt="2026-06-08T18:45:50.77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p:scale>
          <a:sx n="70" d="100"/>
          <a:sy n="70" d="100"/>
        </p:scale>
        <p:origin x="4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Jamili" userId="ff6938fd66f8434c" providerId="LiveId" clId="{877961A2-9519-4FEF-B533-A9E6BB6CD09B}"/>
    <pc:docChg chg="custSel addSld delSld modSld">
      <pc:chgData name="Ali Jamili" userId="ff6938fd66f8434c" providerId="LiveId" clId="{877961A2-9519-4FEF-B533-A9E6BB6CD09B}" dt="2026-06-08T18:51:10.906" v="275" actId="33524"/>
      <pc:docMkLst>
        <pc:docMk/>
      </pc:docMkLst>
      <pc:sldChg chg="del">
        <pc:chgData name="Ali Jamili" userId="ff6938fd66f8434c" providerId="LiveId" clId="{877961A2-9519-4FEF-B533-A9E6BB6CD09B}" dt="2026-06-08T17:40:43.925" v="1"/>
        <pc:sldMkLst>
          <pc:docMk/>
          <pc:sldMk cId="918357923" sldId="256"/>
        </pc:sldMkLst>
      </pc:sldChg>
      <pc:sldChg chg="del">
        <pc:chgData name="Ali Jamili" userId="ff6938fd66f8434c" providerId="LiveId" clId="{877961A2-9519-4FEF-B533-A9E6BB6CD09B}" dt="2026-06-08T17:41:00.430" v="5"/>
        <pc:sldMkLst>
          <pc:docMk/>
          <pc:sldMk cId="3171114269" sldId="257"/>
        </pc:sldMkLst>
      </pc:sldChg>
      <pc:sldChg chg="del">
        <pc:chgData name="Ali Jamili" userId="ff6938fd66f8434c" providerId="LiveId" clId="{877961A2-9519-4FEF-B533-A9E6BB6CD09B}" dt="2026-06-08T17:41:22.758" v="7"/>
        <pc:sldMkLst>
          <pc:docMk/>
          <pc:sldMk cId="2970471633" sldId="324"/>
        </pc:sldMkLst>
      </pc:sldChg>
      <pc:sldChg chg="del">
        <pc:chgData name="Ali Jamili" userId="ff6938fd66f8434c" providerId="LiveId" clId="{877961A2-9519-4FEF-B533-A9E6BB6CD09B}" dt="2026-06-08T17:41:39.418" v="9"/>
        <pc:sldMkLst>
          <pc:docMk/>
          <pc:sldMk cId="2970471633" sldId="330"/>
        </pc:sldMkLst>
      </pc:sldChg>
      <pc:sldChg chg="del">
        <pc:chgData name="Ali Jamili" userId="ff6938fd66f8434c" providerId="LiveId" clId="{877961A2-9519-4FEF-B533-A9E6BB6CD09B}" dt="2026-06-08T17:41:56.467" v="12"/>
        <pc:sldMkLst>
          <pc:docMk/>
          <pc:sldMk cId="2970471633" sldId="331"/>
        </pc:sldMkLst>
      </pc:sldChg>
      <pc:sldChg chg="del">
        <pc:chgData name="Ali Jamili" userId="ff6938fd66f8434c" providerId="LiveId" clId="{877961A2-9519-4FEF-B533-A9E6BB6CD09B}" dt="2026-06-08T17:42:28.882" v="15"/>
        <pc:sldMkLst>
          <pc:docMk/>
          <pc:sldMk cId="2970471633" sldId="332"/>
        </pc:sldMkLst>
      </pc:sldChg>
      <pc:sldChg chg="del">
        <pc:chgData name="Ali Jamili" userId="ff6938fd66f8434c" providerId="LiveId" clId="{877961A2-9519-4FEF-B533-A9E6BB6CD09B}" dt="2026-06-08T17:42:49.262" v="19"/>
        <pc:sldMkLst>
          <pc:docMk/>
          <pc:sldMk cId="2970471633" sldId="333"/>
        </pc:sldMkLst>
      </pc:sldChg>
      <pc:sldChg chg="del">
        <pc:chgData name="Ali Jamili" userId="ff6938fd66f8434c" providerId="LiveId" clId="{877961A2-9519-4FEF-B533-A9E6BB6CD09B}" dt="2026-06-08T17:43:05.718" v="23"/>
        <pc:sldMkLst>
          <pc:docMk/>
          <pc:sldMk cId="2970471633" sldId="334"/>
        </pc:sldMkLst>
      </pc:sldChg>
      <pc:sldChg chg="del">
        <pc:chgData name="Ali Jamili" userId="ff6938fd66f8434c" providerId="LiveId" clId="{877961A2-9519-4FEF-B533-A9E6BB6CD09B}" dt="2026-06-08T17:43:30.494" v="27"/>
        <pc:sldMkLst>
          <pc:docMk/>
          <pc:sldMk cId="2970471633" sldId="335"/>
        </pc:sldMkLst>
      </pc:sldChg>
      <pc:sldChg chg="del">
        <pc:chgData name="Ali Jamili" userId="ff6938fd66f8434c" providerId="LiveId" clId="{877961A2-9519-4FEF-B533-A9E6BB6CD09B}" dt="2026-06-08T17:43:45.976" v="30"/>
        <pc:sldMkLst>
          <pc:docMk/>
          <pc:sldMk cId="2970471633" sldId="336"/>
        </pc:sldMkLst>
      </pc:sldChg>
      <pc:sldChg chg="del">
        <pc:chgData name="Ali Jamili" userId="ff6938fd66f8434c" providerId="LiveId" clId="{877961A2-9519-4FEF-B533-A9E6BB6CD09B}" dt="2026-06-08T17:44:04.200" v="33"/>
        <pc:sldMkLst>
          <pc:docMk/>
          <pc:sldMk cId="2970471633" sldId="337"/>
        </pc:sldMkLst>
      </pc:sldChg>
      <pc:sldChg chg="del">
        <pc:chgData name="Ali Jamili" userId="ff6938fd66f8434c" providerId="LiveId" clId="{877961A2-9519-4FEF-B533-A9E6BB6CD09B}" dt="2026-06-08T17:50:02.835" v="55"/>
        <pc:sldMkLst>
          <pc:docMk/>
          <pc:sldMk cId="0" sldId="338"/>
        </pc:sldMkLst>
      </pc:sldChg>
      <pc:sldChg chg="del">
        <pc:chgData name="Ali Jamili" userId="ff6938fd66f8434c" providerId="LiveId" clId="{877961A2-9519-4FEF-B533-A9E6BB6CD09B}" dt="2026-06-08T17:50:04.680" v="56"/>
        <pc:sldMkLst>
          <pc:docMk/>
          <pc:sldMk cId="0" sldId="339"/>
        </pc:sldMkLst>
      </pc:sldChg>
      <pc:sldChg chg="del">
        <pc:chgData name="Ali Jamili" userId="ff6938fd66f8434c" providerId="LiveId" clId="{877961A2-9519-4FEF-B533-A9E6BB6CD09B}" dt="2026-06-08T17:50:05.599" v="57"/>
        <pc:sldMkLst>
          <pc:docMk/>
          <pc:sldMk cId="0" sldId="340"/>
        </pc:sldMkLst>
      </pc:sldChg>
      <pc:sldChg chg="del">
        <pc:chgData name="Ali Jamili" userId="ff6938fd66f8434c" providerId="LiveId" clId="{877961A2-9519-4FEF-B533-A9E6BB6CD09B}" dt="2026-06-08T17:50:06.621" v="58"/>
        <pc:sldMkLst>
          <pc:docMk/>
          <pc:sldMk cId="0" sldId="341"/>
        </pc:sldMkLst>
      </pc:sldChg>
      <pc:sldChg chg="del">
        <pc:chgData name="Ali Jamili" userId="ff6938fd66f8434c" providerId="LiveId" clId="{877961A2-9519-4FEF-B533-A9E6BB6CD09B}" dt="2026-06-08T17:50:06.892" v="59"/>
        <pc:sldMkLst>
          <pc:docMk/>
          <pc:sldMk cId="0" sldId="342"/>
        </pc:sldMkLst>
      </pc:sldChg>
      <pc:sldChg chg="del">
        <pc:chgData name="Ali Jamili" userId="ff6938fd66f8434c" providerId="LiveId" clId="{877961A2-9519-4FEF-B533-A9E6BB6CD09B}" dt="2026-06-08T17:50:07.139" v="60"/>
        <pc:sldMkLst>
          <pc:docMk/>
          <pc:sldMk cId="0" sldId="343"/>
        </pc:sldMkLst>
      </pc:sldChg>
      <pc:sldChg chg="del">
        <pc:chgData name="Ali Jamili" userId="ff6938fd66f8434c" providerId="LiveId" clId="{877961A2-9519-4FEF-B533-A9E6BB6CD09B}" dt="2026-06-08T17:50:07.374" v="61"/>
        <pc:sldMkLst>
          <pc:docMk/>
          <pc:sldMk cId="0" sldId="344"/>
        </pc:sldMkLst>
      </pc:sldChg>
      <pc:sldChg chg="del">
        <pc:chgData name="Ali Jamili" userId="ff6938fd66f8434c" providerId="LiveId" clId="{877961A2-9519-4FEF-B533-A9E6BB6CD09B}" dt="2026-06-08T17:50:07.621" v="62"/>
        <pc:sldMkLst>
          <pc:docMk/>
          <pc:sldMk cId="0" sldId="345"/>
        </pc:sldMkLst>
      </pc:sldChg>
      <pc:sldChg chg="del">
        <pc:chgData name="Ali Jamili" userId="ff6938fd66f8434c" providerId="LiveId" clId="{877961A2-9519-4FEF-B533-A9E6BB6CD09B}" dt="2026-06-08T17:50:07.848" v="63"/>
        <pc:sldMkLst>
          <pc:docMk/>
          <pc:sldMk cId="0" sldId="346"/>
        </pc:sldMkLst>
      </pc:sldChg>
      <pc:sldChg chg="add del">
        <pc:chgData name="Ali Jamili" userId="ff6938fd66f8434c" providerId="LiveId" clId="{877961A2-9519-4FEF-B533-A9E6BB6CD09B}" dt="2026-06-08T17:40:45.257" v="3"/>
        <pc:sldMkLst>
          <pc:docMk/>
          <pc:sldMk cId="2094235231" sldId="347"/>
        </pc:sldMkLst>
      </pc:sldChg>
      <pc:sldChg chg="modSp add mod modAnim">
        <pc:chgData name="Ali Jamili" userId="ff6938fd66f8434c" providerId="LiveId" clId="{877961A2-9519-4FEF-B533-A9E6BB6CD09B}" dt="2026-06-08T18:45:50.772" v="256" actId="20577"/>
        <pc:sldMkLst>
          <pc:docMk/>
          <pc:sldMk cId="1163304869" sldId="348"/>
        </pc:sldMkLst>
        <pc:spChg chg="mod">
          <ac:chgData name="Ali Jamili" userId="ff6938fd66f8434c" providerId="LiveId" clId="{877961A2-9519-4FEF-B533-A9E6BB6CD09B}" dt="2026-06-08T18:45:50.772" v="256" actId="20577"/>
          <ac:spMkLst>
            <pc:docMk/>
            <pc:sldMk cId="1163304869" sldId="348"/>
            <ac:spMk id="3" creationId="{1B2CE1EF-5569-E874-5D7D-D329B662F78F}"/>
          </ac:spMkLst>
        </pc:spChg>
      </pc:sldChg>
      <pc:sldChg chg="add del">
        <pc:chgData name="Ali Jamili" userId="ff6938fd66f8434c" providerId="LiveId" clId="{877961A2-9519-4FEF-B533-A9E6BB6CD09B}" dt="2026-06-08T18:33:01.779" v="202"/>
        <pc:sldMkLst>
          <pc:docMk/>
          <pc:sldMk cId="3754337107" sldId="349"/>
        </pc:sldMkLst>
      </pc:sldChg>
      <pc:sldChg chg="add del">
        <pc:chgData name="Ali Jamili" userId="ff6938fd66f8434c" providerId="LiveId" clId="{877961A2-9519-4FEF-B533-A9E6BB6CD09B}" dt="2026-06-08T17:46:18.963" v="36"/>
        <pc:sldMkLst>
          <pc:docMk/>
          <pc:sldMk cId="1550994058" sldId="350"/>
        </pc:sldMkLst>
      </pc:sldChg>
      <pc:sldChg chg="modSp add del mod">
        <pc:chgData name="Ali Jamili" userId="ff6938fd66f8434c" providerId="LiveId" clId="{877961A2-9519-4FEF-B533-A9E6BB6CD09B}" dt="2026-06-08T17:46:32.099" v="38"/>
        <pc:sldMkLst>
          <pc:docMk/>
          <pc:sldMk cId="2941253732" sldId="351"/>
        </pc:sldMkLst>
        <pc:spChg chg="mod">
          <ac:chgData name="Ali Jamili" userId="ff6938fd66f8434c" providerId="LiveId" clId="{877961A2-9519-4FEF-B533-A9E6BB6CD09B}" dt="2026-06-08T17:41:39.472" v="10" actId="27636"/>
          <ac:spMkLst>
            <pc:docMk/>
            <pc:sldMk cId="2941253732" sldId="351"/>
            <ac:spMk id="3" creationId="{BA870756-193C-11C2-BCDB-83C290417BDE}"/>
          </ac:spMkLst>
        </pc:spChg>
      </pc:sldChg>
      <pc:sldChg chg="modSp add del mod">
        <pc:chgData name="Ali Jamili" userId="ff6938fd66f8434c" providerId="LiveId" clId="{877961A2-9519-4FEF-B533-A9E6BB6CD09B}" dt="2026-06-08T17:46:45.692" v="40"/>
        <pc:sldMkLst>
          <pc:docMk/>
          <pc:sldMk cId="2125645489" sldId="352"/>
        </pc:sldMkLst>
        <pc:spChg chg="mod">
          <ac:chgData name="Ali Jamili" userId="ff6938fd66f8434c" providerId="LiveId" clId="{877961A2-9519-4FEF-B533-A9E6BB6CD09B}" dt="2026-06-08T17:41:56.530" v="13" actId="27636"/>
          <ac:spMkLst>
            <pc:docMk/>
            <pc:sldMk cId="2125645489" sldId="352"/>
            <ac:spMk id="3" creationId="{BA870756-193C-11C2-BCDB-83C290417BDE}"/>
          </ac:spMkLst>
        </pc:spChg>
      </pc:sldChg>
      <pc:sldChg chg="modSp add del mod">
        <pc:chgData name="Ali Jamili" userId="ff6938fd66f8434c" providerId="LiveId" clId="{877961A2-9519-4FEF-B533-A9E6BB6CD09B}" dt="2026-06-08T17:46:59.299" v="42"/>
        <pc:sldMkLst>
          <pc:docMk/>
          <pc:sldMk cId="2828279185" sldId="353"/>
        </pc:sldMkLst>
        <pc:spChg chg="mod">
          <ac:chgData name="Ali Jamili" userId="ff6938fd66f8434c" providerId="LiveId" clId="{877961A2-9519-4FEF-B533-A9E6BB6CD09B}" dt="2026-06-08T17:42:28.945" v="16" actId="27636"/>
          <ac:spMkLst>
            <pc:docMk/>
            <pc:sldMk cId="2828279185" sldId="353"/>
            <ac:spMk id="2" creationId="{AF4D50C0-386F-B684-E35A-B1AF8B3282AB}"/>
          </ac:spMkLst>
        </pc:spChg>
        <pc:spChg chg="mod">
          <ac:chgData name="Ali Jamili" userId="ff6938fd66f8434c" providerId="LiveId" clId="{877961A2-9519-4FEF-B533-A9E6BB6CD09B}" dt="2026-06-08T17:42:28.980" v="17" actId="27636"/>
          <ac:spMkLst>
            <pc:docMk/>
            <pc:sldMk cId="2828279185" sldId="353"/>
            <ac:spMk id="3" creationId="{BA870756-193C-11C2-BCDB-83C290417BDE}"/>
          </ac:spMkLst>
        </pc:spChg>
      </pc:sldChg>
      <pc:sldChg chg="modSp add del mod">
        <pc:chgData name="Ali Jamili" userId="ff6938fd66f8434c" providerId="LiveId" clId="{877961A2-9519-4FEF-B533-A9E6BB6CD09B}" dt="2026-06-08T17:47:12.409" v="44"/>
        <pc:sldMkLst>
          <pc:docMk/>
          <pc:sldMk cId="1324009483" sldId="354"/>
        </pc:sldMkLst>
        <pc:spChg chg="mod">
          <ac:chgData name="Ali Jamili" userId="ff6938fd66f8434c" providerId="LiveId" clId="{877961A2-9519-4FEF-B533-A9E6BB6CD09B}" dt="2026-06-08T17:42:49.389" v="21" actId="27636"/>
          <ac:spMkLst>
            <pc:docMk/>
            <pc:sldMk cId="1324009483" sldId="354"/>
            <ac:spMk id="2" creationId="{AF4D50C0-386F-B684-E35A-B1AF8B3282AB}"/>
          </ac:spMkLst>
        </pc:spChg>
        <pc:spChg chg="mod">
          <ac:chgData name="Ali Jamili" userId="ff6938fd66f8434c" providerId="LiveId" clId="{877961A2-9519-4FEF-B533-A9E6BB6CD09B}" dt="2026-06-08T17:42:49.387" v="20" actId="27636"/>
          <ac:spMkLst>
            <pc:docMk/>
            <pc:sldMk cId="1324009483" sldId="354"/>
            <ac:spMk id="3" creationId="{BA870756-193C-11C2-BCDB-83C290417BDE}"/>
          </ac:spMkLst>
        </pc:spChg>
      </pc:sldChg>
      <pc:sldChg chg="modSp add del mod">
        <pc:chgData name="Ali Jamili" userId="ff6938fd66f8434c" providerId="LiveId" clId="{877961A2-9519-4FEF-B533-A9E6BB6CD09B}" dt="2026-06-08T17:47:26.202" v="46"/>
        <pc:sldMkLst>
          <pc:docMk/>
          <pc:sldMk cId="2088791629" sldId="355"/>
        </pc:sldMkLst>
        <pc:spChg chg="mod">
          <ac:chgData name="Ali Jamili" userId="ff6938fd66f8434c" providerId="LiveId" clId="{877961A2-9519-4FEF-B533-A9E6BB6CD09B}" dt="2026-06-08T17:43:05.804" v="25" actId="27636"/>
          <ac:spMkLst>
            <pc:docMk/>
            <pc:sldMk cId="2088791629" sldId="355"/>
            <ac:spMk id="2" creationId="{AF4D50C0-386F-B684-E35A-B1AF8B3282AB}"/>
          </ac:spMkLst>
        </pc:spChg>
        <pc:spChg chg="mod">
          <ac:chgData name="Ali Jamili" userId="ff6938fd66f8434c" providerId="LiveId" clId="{877961A2-9519-4FEF-B533-A9E6BB6CD09B}" dt="2026-06-08T17:43:05.802" v="24" actId="27636"/>
          <ac:spMkLst>
            <pc:docMk/>
            <pc:sldMk cId="2088791629" sldId="355"/>
            <ac:spMk id="3" creationId="{BA870756-193C-11C2-BCDB-83C290417BDE}"/>
          </ac:spMkLst>
        </pc:spChg>
      </pc:sldChg>
      <pc:sldChg chg="modSp add del mod">
        <pc:chgData name="Ali Jamili" userId="ff6938fd66f8434c" providerId="LiveId" clId="{877961A2-9519-4FEF-B533-A9E6BB6CD09B}" dt="2026-06-08T17:47:39.674" v="48"/>
        <pc:sldMkLst>
          <pc:docMk/>
          <pc:sldMk cId="2102303741" sldId="356"/>
        </pc:sldMkLst>
        <pc:spChg chg="mod">
          <ac:chgData name="Ali Jamili" userId="ff6938fd66f8434c" providerId="LiveId" clId="{877961A2-9519-4FEF-B533-A9E6BB6CD09B}" dt="2026-06-08T17:43:30.576" v="28" actId="27636"/>
          <ac:spMkLst>
            <pc:docMk/>
            <pc:sldMk cId="2102303741" sldId="356"/>
            <ac:spMk id="3" creationId="{BA870756-193C-11C2-BCDB-83C290417BDE}"/>
          </ac:spMkLst>
        </pc:spChg>
      </pc:sldChg>
      <pc:sldChg chg="modSp add del mod">
        <pc:chgData name="Ali Jamili" userId="ff6938fd66f8434c" providerId="LiveId" clId="{877961A2-9519-4FEF-B533-A9E6BB6CD09B}" dt="2026-06-08T17:49:35.823" v="52"/>
        <pc:sldMkLst>
          <pc:docMk/>
          <pc:sldMk cId="707074489" sldId="357"/>
        </pc:sldMkLst>
        <pc:spChg chg="mod">
          <ac:chgData name="Ali Jamili" userId="ff6938fd66f8434c" providerId="LiveId" clId="{877961A2-9519-4FEF-B533-A9E6BB6CD09B}" dt="2026-06-08T17:43:46.059" v="31" actId="27636"/>
          <ac:spMkLst>
            <pc:docMk/>
            <pc:sldMk cId="707074489" sldId="357"/>
            <ac:spMk id="3" creationId="{BA870756-193C-11C2-BCDB-83C290417BDE}"/>
          </ac:spMkLst>
        </pc:spChg>
      </pc:sldChg>
      <pc:sldChg chg="modSp add del mod">
        <pc:chgData name="Ali Jamili" userId="ff6938fd66f8434c" providerId="LiveId" clId="{877961A2-9519-4FEF-B533-A9E6BB6CD09B}" dt="2026-06-08T17:47:56.335" v="50"/>
        <pc:sldMkLst>
          <pc:docMk/>
          <pc:sldMk cId="2335329171" sldId="358"/>
        </pc:sldMkLst>
        <pc:spChg chg="mod">
          <ac:chgData name="Ali Jamili" userId="ff6938fd66f8434c" providerId="LiveId" clId="{877961A2-9519-4FEF-B533-A9E6BB6CD09B}" dt="2026-06-08T17:44:04.258" v="34" actId="27636"/>
          <ac:spMkLst>
            <pc:docMk/>
            <pc:sldMk cId="2335329171" sldId="358"/>
            <ac:spMk id="3" creationId="{BA870756-193C-11C2-BCDB-83C290417BDE}"/>
          </ac:spMkLst>
        </pc:spChg>
      </pc:sldChg>
      <pc:sldChg chg="modSp add del mod">
        <pc:chgData name="Ali Jamili" userId="ff6938fd66f8434c" providerId="LiveId" clId="{877961A2-9519-4FEF-B533-A9E6BB6CD09B}" dt="2026-06-08T18:17:19.223" v="123"/>
        <pc:sldMkLst>
          <pc:docMk/>
          <pc:sldMk cId="1895871101" sldId="359"/>
        </pc:sldMkLst>
        <pc:spChg chg="mod">
          <ac:chgData name="Ali Jamili" userId="ff6938fd66f8434c" providerId="LiveId" clId="{877961A2-9519-4FEF-B533-A9E6BB6CD09B}" dt="2026-06-08T17:54:54.673" v="81" actId="20577"/>
          <ac:spMkLst>
            <pc:docMk/>
            <pc:sldMk cId="1895871101" sldId="359"/>
            <ac:spMk id="3" creationId="{BA870756-193C-11C2-BCDB-83C290417BDE}"/>
          </ac:spMkLst>
        </pc:spChg>
      </pc:sldChg>
      <pc:sldChg chg="add">
        <pc:chgData name="Ali Jamili" userId="ff6938fd66f8434c" providerId="LiveId" clId="{877961A2-9519-4FEF-B533-A9E6BB6CD09B}" dt="2026-06-08T17:46:32.092" v="37"/>
        <pc:sldMkLst>
          <pc:docMk/>
          <pc:sldMk cId="3024813472" sldId="360"/>
        </pc:sldMkLst>
      </pc:sldChg>
      <pc:sldChg chg="modSp add del mod">
        <pc:chgData name="Ali Jamili" userId="ff6938fd66f8434c" providerId="LiveId" clId="{877961A2-9519-4FEF-B533-A9E6BB6CD09B}" dt="2026-06-08T18:12:54.941" v="109"/>
        <pc:sldMkLst>
          <pc:docMk/>
          <pc:sldMk cId="659784976" sldId="361"/>
        </pc:sldMkLst>
        <pc:spChg chg="mod">
          <ac:chgData name="Ali Jamili" userId="ff6938fd66f8434c" providerId="LiveId" clId="{877961A2-9519-4FEF-B533-A9E6BB6CD09B}" dt="2026-06-08T18:11:54.259" v="107" actId="20577"/>
          <ac:spMkLst>
            <pc:docMk/>
            <pc:sldMk cId="659784976" sldId="361"/>
            <ac:spMk id="3" creationId="{BA870756-193C-11C2-BCDB-83C290417BDE}"/>
          </ac:spMkLst>
        </pc:spChg>
      </pc:sldChg>
      <pc:sldChg chg="add del">
        <pc:chgData name="Ali Jamili" userId="ff6938fd66f8434c" providerId="LiveId" clId="{877961A2-9519-4FEF-B533-A9E6BB6CD09B}" dt="2026-06-08T18:16:44.843" v="117"/>
        <pc:sldMkLst>
          <pc:docMk/>
          <pc:sldMk cId="436570449" sldId="362"/>
        </pc:sldMkLst>
      </pc:sldChg>
      <pc:sldChg chg="add del">
        <pc:chgData name="Ali Jamili" userId="ff6938fd66f8434c" providerId="LiveId" clId="{877961A2-9519-4FEF-B533-A9E6BB6CD09B}" dt="2026-06-08T18:16:55.421" v="119"/>
        <pc:sldMkLst>
          <pc:docMk/>
          <pc:sldMk cId="2402276638" sldId="363"/>
        </pc:sldMkLst>
      </pc:sldChg>
      <pc:sldChg chg="add del">
        <pc:chgData name="Ali Jamili" userId="ff6938fd66f8434c" providerId="LiveId" clId="{877961A2-9519-4FEF-B533-A9E6BB6CD09B}" dt="2026-06-08T18:17:04.280" v="121"/>
        <pc:sldMkLst>
          <pc:docMk/>
          <pc:sldMk cId="3323503608" sldId="364"/>
        </pc:sldMkLst>
      </pc:sldChg>
      <pc:sldChg chg="add del">
        <pc:chgData name="Ali Jamili" userId="ff6938fd66f8434c" providerId="LiveId" clId="{877961A2-9519-4FEF-B533-A9E6BB6CD09B}" dt="2026-06-08T18:14:46.910" v="115"/>
        <pc:sldMkLst>
          <pc:docMk/>
          <pc:sldMk cId="1310770291" sldId="365"/>
        </pc:sldMkLst>
      </pc:sldChg>
      <pc:sldChg chg="add del">
        <pc:chgData name="Ali Jamili" userId="ff6938fd66f8434c" providerId="LiveId" clId="{877961A2-9519-4FEF-B533-A9E6BB6CD09B}" dt="2026-06-08T17:49:44.655" v="54"/>
        <pc:sldMkLst>
          <pc:docMk/>
          <pc:sldMk cId="2329356812" sldId="366"/>
        </pc:sldMkLst>
      </pc:sldChg>
      <pc:sldChg chg="add del">
        <pc:chgData name="Ali Jamili" userId="ff6938fd66f8434c" providerId="LiveId" clId="{877961A2-9519-4FEF-B533-A9E6BB6CD09B}" dt="2026-06-08T18:47:51.788" v="260"/>
        <pc:sldMkLst>
          <pc:docMk/>
          <pc:sldMk cId="4233489156" sldId="367"/>
        </pc:sldMkLst>
      </pc:sldChg>
      <pc:sldChg chg="modSp add mod">
        <pc:chgData name="Ali Jamili" userId="ff6938fd66f8434c" providerId="LiveId" clId="{877961A2-9519-4FEF-B533-A9E6BB6CD09B}" dt="2026-06-08T18:27:11.892" v="200" actId="20577"/>
        <pc:sldMkLst>
          <pc:docMk/>
          <pc:sldMk cId="1515180635" sldId="368"/>
        </pc:sldMkLst>
        <pc:spChg chg="mod">
          <ac:chgData name="Ali Jamili" userId="ff6938fd66f8434c" providerId="LiveId" clId="{877961A2-9519-4FEF-B533-A9E6BB6CD09B}" dt="2026-06-08T18:27:11.892" v="200" actId="20577"/>
          <ac:spMkLst>
            <pc:docMk/>
            <pc:sldMk cId="1515180635" sldId="368"/>
            <ac:spMk id="3" creationId="{BA870756-193C-11C2-BCDB-83C290417BDE}"/>
          </ac:spMkLst>
        </pc:spChg>
      </pc:sldChg>
      <pc:sldChg chg="add del">
        <pc:chgData name="Ali Jamili" userId="ff6938fd66f8434c" providerId="LiveId" clId="{877961A2-9519-4FEF-B533-A9E6BB6CD09B}" dt="2026-06-08T17:50:52.062" v="66"/>
        <pc:sldMkLst>
          <pc:docMk/>
          <pc:sldMk cId="2880776483" sldId="369"/>
        </pc:sldMkLst>
      </pc:sldChg>
      <pc:sldChg chg="modSp add del mod">
        <pc:chgData name="Ali Jamili" userId="ff6938fd66f8434c" providerId="LiveId" clId="{877961A2-9519-4FEF-B533-A9E6BB6CD09B}" dt="2026-06-08T18:41:05.244" v="216"/>
        <pc:sldMkLst>
          <pc:docMk/>
          <pc:sldMk cId="7828089" sldId="370"/>
        </pc:sldMkLst>
        <pc:spChg chg="mod">
          <ac:chgData name="Ali Jamili" userId="ff6938fd66f8434c" providerId="LiveId" clId="{877961A2-9519-4FEF-B533-A9E6BB6CD09B}" dt="2026-06-08T17:50:52.105" v="67" actId="27636"/>
          <ac:spMkLst>
            <pc:docMk/>
            <pc:sldMk cId="7828089" sldId="370"/>
            <ac:spMk id="3" creationId="{BA870756-193C-11C2-BCDB-83C290417BDE}"/>
          </ac:spMkLst>
        </pc:spChg>
      </pc:sldChg>
      <pc:sldChg chg="add del">
        <pc:chgData name="Ali Jamili" userId="ff6938fd66f8434c" providerId="LiveId" clId="{877961A2-9519-4FEF-B533-A9E6BB6CD09B}" dt="2026-06-08T17:51:13.926" v="70"/>
        <pc:sldMkLst>
          <pc:docMk/>
          <pc:sldMk cId="299629896" sldId="371"/>
        </pc:sldMkLst>
      </pc:sldChg>
      <pc:sldChg chg="modSp add del mod">
        <pc:chgData name="Ali Jamili" userId="ff6938fd66f8434c" providerId="LiveId" clId="{877961A2-9519-4FEF-B533-A9E6BB6CD09B}" dt="2026-06-08T18:41:13.184" v="218"/>
        <pc:sldMkLst>
          <pc:docMk/>
          <pc:sldMk cId="2869567216" sldId="372"/>
        </pc:sldMkLst>
        <pc:spChg chg="mod">
          <ac:chgData name="Ali Jamili" userId="ff6938fd66f8434c" providerId="LiveId" clId="{877961A2-9519-4FEF-B533-A9E6BB6CD09B}" dt="2026-06-08T17:51:13.969" v="71" actId="27636"/>
          <ac:spMkLst>
            <pc:docMk/>
            <pc:sldMk cId="2869567216" sldId="372"/>
            <ac:spMk id="2" creationId="{AF4D50C0-386F-B684-E35A-B1AF8B3282AB}"/>
          </ac:spMkLst>
        </pc:spChg>
      </pc:sldChg>
      <pc:sldChg chg="add del">
        <pc:chgData name="Ali Jamili" userId="ff6938fd66f8434c" providerId="LiveId" clId="{877961A2-9519-4FEF-B533-A9E6BB6CD09B}" dt="2026-06-08T17:51:36.050" v="74"/>
        <pc:sldMkLst>
          <pc:docMk/>
          <pc:sldMk cId="3498900743" sldId="373"/>
        </pc:sldMkLst>
      </pc:sldChg>
      <pc:sldChg chg="modSp add del mod">
        <pc:chgData name="Ali Jamili" userId="ff6938fd66f8434c" providerId="LiveId" clId="{877961A2-9519-4FEF-B533-A9E6BB6CD09B}" dt="2026-06-08T18:41:20.463" v="220"/>
        <pc:sldMkLst>
          <pc:docMk/>
          <pc:sldMk cId="3661189400" sldId="374"/>
        </pc:sldMkLst>
        <pc:spChg chg="mod">
          <ac:chgData name="Ali Jamili" userId="ff6938fd66f8434c" providerId="LiveId" clId="{877961A2-9519-4FEF-B533-A9E6BB6CD09B}" dt="2026-06-08T17:51:36.096" v="75" actId="27636"/>
          <ac:spMkLst>
            <pc:docMk/>
            <pc:sldMk cId="3661189400" sldId="374"/>
            <ac:spMk id="2" creationId="{AF4D50C0-386F-B684-E35A-B1AF8B3282AB}"/>
          </ac:spMkLst>
        </pc:spChg>
      </pc:sldChg>
      <pc:sldChg chg="modSp add del mod">
        <pc:chgData name="Ali Jamili" userId="ff6938fd66f8434c" providerId="LiveId" clId="{877961A2-9519-4FEF-B533-A9E6BB6CD09B}" dt="2026-06-08T18:13:44.925" v="113"/>
        <pc:sldMkLst>
          <pc:docMk/>
          <pc:sldMk cId="2264616299" sldId="375"/>
        </pc:sldMkLst>
        <pc:spChg chg="mod">
          <ac:chgData name="Ali Jamili" userId="ff6938fd66f8434c" providerId="LiveId" clId="{877961A2-9519-4FEF-B533-A9E6BB6CD09B}" dt="2026-06-08T18:13:02.742" v="111" actId="20577"/>
          <ac:spMkLst>
            <pc:docMk/>
            <pc:sldMk cId="2264616299" sldId="375"/>
            <ac:spMk id="3" creationId="{BA870756-193C-11C2-BCDB-83C290417BDE}"/>
          </ac:spMkLst>
        </pc:spChg>
      </pc:sldChg>
      <pc:sldChg chg="add">
        <pc:chgData name="Ali Jamili" userId="ff6938fd66f8434c" providerId="LiveId" clId="{877961A2-9519-4FEF-B533-A9E6BB6CD09B}" dt="2026-06-08T18:13:44.899" v="112"/>
        <pc:sldMkLst>
          <pc:docMk/>
          <pc:sldMk cId="33332882" sldId="376"/>
        </pc:sldMkLst>
      </pc:sldChg>
      <pc:sldChg chg="modSp add del mod">
        <pc:chgData name="Ali Jamili" userId="ff6938fd66f8434c" providerId="LiveId" clId="{877961A2-9519-4FEF-B533-A9E6BB6CD09B}" dt="2026-06-08T18:41:41.470" v="222"/>
        <pc:sldMkLst>
          <pc:docMk/>
          <pc:sldMk cId="2562052407" sldId="377"/>
        </pc:sldMkLst>
        <pc:spChg chg="mod">
          <ac:chgData name="Ali Jamili" userId="ff6938fd66f8434c" providerId="LiveId" clId="{877961A2-9519-4FEF-B533-A9E6BB6CD09B}" dt="2026-06-08T18:25:26.064" v="187" actId="20577"/>
          <ac:spMkLst>
            <pc:docMk/>
            <pc:sldMk cId="2562052407" sldId="377"/>
            <ac:spMk id="3" creationId="{BA870756-193C-11C2-BCDB-83C290417BDE}"/>
          </ac:spMkLst>
        </pc:spChg>
      </pc:sldChg>
      <pc:sldChg chg="add del">
        <pc:chgData name="Ali Jamili" userId="ff6938fd66f8434c" providerId="LiveId" clId="{877961A2-9519-4FEF-B533-A9E6BB6CD09B}" dt="2026-06-08T18:19:11.585" v="127"/>
        <pc:sldMkLst>
          <pc:docMk/>
          <pc:sldMk cId="152777549" sldId="378"/>
        </pc:sldMkLst>
      </pc:sldChg>
      <pc:sldChg chg="add del">
        <pc:chgData name="Ali Jamili" userId="ff6938fd66f8434c" providerId="LiveId" clId="{877961A2-9519-4FEF-B533-A9E6BB6CD09B}" dt="2026-06-08T18:19:00.659" v="125"/>
        <pc:sldMkLst>
          <pc:docMk/>
          <pc:sldMk cId="3812817929" sldId="379"/>
        </pc:sldMkLst>
      </pc:sldChg>
      <pc:sldChg chg="add del">
        <pc:chgData name="Ali Jamili" userId="ff6938fd66f8434c" providerId="LiveId" clId="{877961A2-9519-4FEF-B533-A9E6BB6CD09B}" dt="2026-06-08T18:23:15.230" v="137"/>
        <pc:sldMkLst>
          <pc:docMk/>
          <pc:sldMk cId="1798469209" sldId="380"/>
        </pc:sldMkLst>
      </pc:sldChg>
      <pc:sldChg chg="add">
        <pc:chgData name="Ali Jamili" userId="ff6938fd66f8434c" providerId="LiveId" clId="{877961A2-9519-4FEF-B533-A9E6BB6CD09B}" dt="2026-06-08T18:17:19.219" v="122"/>
        <pc:sldMkLst>
          <pc:docMk/>
          <pc:sldMk cId="2705659893" sldId="381"/>
        </pc:sldMkLst>
      </pc:sldChg>
      <pc:sldChg chg="add del">
        <pc:chgData name="Ali Jamili" userId="ff6938fd66f8434c" providerId="LiveId" clId="{877961A2-9519-4FEF-B533-A9E6BB6CD09B}" dt="2026-06-08T18:19:51.108" v="130"/>
        <pc:sldMkLst>
          <pc:docMk/>
          <pc:sldMk cId="372424702" sldId="382"/>
        </pc:sldMkLst>
      </pc:sldChg>
      <pc:sldChg chg="modSp add del mod">
        <pc:chgData name="Ali Jamili" userId="ff6938fd66f8434c" providerId="LiveId" clId="{877961A2-9519-4FEF-B533-A9E6BB6CD09B}" dt="2026-06-08T18:20:00.443" v="133"/>
        <pc:sldMkLst>
          <pc:docMk/>
          <pc:sldMk cId="2491807707" sldId="383"/>
        </pc:sldMkLst>
        <pc:spChg chg="mod">
          <ac:chgData name="Ali Jamili" userId="ff6938fd66f8434c" providerId="LiveId" clId="{877961A2-9519-4FEF-B533-A9E6BB6CD09B}" dt="2026-06-08T18:19:11.610" v="128" actId="27636"/>
          <ac:spMkLst>
            <pc:docMk/>
            <pc:sldMk cId="2491807707" sldId="383"/>
            <ac:spMk id="3" creationId="{BA870756-193C-11C2-BCDB-83C290417BDE}"/>
          </ac:spMkLst>
        </pc:spChg>
      </pc:sldChg>
      <pc:sldChg chg="modSp add del mod">
        <pc:chgData name="Ali Jamili" userId="ff6938fd66f8434c" providerId="LiveId" clId="{877961A2-9519-4FEF-B533-A9E6BB6CD09B}" dt="2026-06-08T18:21:11.764" v="135"/>
        <pc:sldMkLst>
          <pc:docMk/>
          <pc:sldMk cId="1525813617" sldId="384"/>
        </pc:sldMkLst>
        <pc:spChg chg="mod">
          <ac:chgData name="Ali Jamili" userId="ff6938fd66f8434c" providerId="LiveId" clId="{877961A2-9519-4FEF-B533-A9E6BB6CD09B}" dt="2026-06-08T18:19:51.166" v="131" actId="27636"/>
          <ac:spMkLst>
            <pc:docMk/>
            <pc:sldMk cId="1525813617" sldId="384"/>
            <ac:spMk id="2" creationId="{AF4D50C0-386F-B684-E35A-B1AF8B3282AB}"/>
          </ac:spMkLst>
        </pc:spChg>
      </pc:sldChg>
      <pc:sldChg chg="add">
        <pc:chgData name="Ali Jamili" userId="ff6938fd66f8434c" providerId="LiveId" clId="{877961A2-9519-4FEF-B533-A9E6BB6CD09B}" dt="2026-06-08T18:20:00.439" v="132"/>
        <pc:sldMkLst>
          <pc:docMk/>
          <pc:sldMk cId="995401648" sldId="385"/>
        </pc:sldMkLst>
      </pc:sldChg>
      <pc:sldChg chg="add">
        <pc:chgData name="Ali Jamili" userId="ff6938fd66f8434c" providerId="LiveId" clId="{877961A2-9519-4FEF-B533-A9E6BB6CD09B}" dt="2026-06-08T18:21:11.740" v="134"/>
        <pc:sldMkLst>
          <pc:docMk/>
          <pc:sldMk cId="3528041204" sldId="386"/>
        </pc:sldMkLst>
      </pc:sldChg>
      <pc:sldChg chg="modSp add mod">
        <pc:chgData name="Ali Jamili" userId="ff6938fd66f8434c" providerId="LiveId" clId="{877961A2-9519-4FEF-B533-A9E6BB6CD09B}" dt="2026-06-08T18:24:09.453" v="163" actId="20577"/>
        <pc:sldMkLst>
          <pc:docMk/>
          <pc:sldMk cId="3349168286" sldId="387"/>
        </pc:sldMkLst>
        <pc:spChg chg="mod">
          <ac:chgData name="Ali Jamili" userId="ff6938fd66f8434c" providerId="LiveId" clId="{877961A2-9519-4FEF-B533-A9E6BB6CD09B}" dt="2026-06-08T18:24:09.453" v="163" actId="20577"/>
          <ac:spMkLst>
            <pc:docMk/>
            <pc:sldMk cId="3349168286" sldId="387"/>
            <ac:spMk id="3" creationId="{BA870756-193C-11C2-BCDB-83C290417BDE}"/>
          </ac:spMkLst>
        </pc:spChg>
      </pc:sldChg>
      <pc:sldChg chg="add del">
        <pc:chgData name="Ali Jamili" userId="ff6938fd66f8434c" providerId="LiveId" clId="{877961A2-9519-4FEF-B533-A9E6BB6CD09B}" dt="2026-06-08T18:33:36.576" v="204"/>
        <pc:sldMkLst>
          <pc:docMk/>
          <pc:sldMk cId="1557150590" sldId="388"/>
        </pc:sldMkLst>
      </pc:sldChg>
      <pc:sldChg chg="add del">
        <pc:chgData name="Ali Jamili" userId="ff6938fd66f8434c" providerId="LiveId" clId="{877961A2-9519-4FEF-B533-A9E6BB6CD09B}" dt="2026-06-08T18:34:33.109" v="206"/>
        <pc:sldMkLst>
          <pc:docMk/>
          <pc:sldMk cId="1565697141" sldId="389"/>
        </pc:sldMkLst>
      </pc:sldChg>
      <pc:sldChg chg="add del">
        <pc:chgData name="Ali Jamili" userId="ff6938fd66f8434c" providerId="LiveId" clId="{877961A2-9519-4FEF-B533-A9E6BB6CD09B}" dt="2026-06-08T18:34:59.875" v="208"/>
        <pc:sldMkLst>
          <pc:docMk/>
          <pc:sldMk cId="435627269" sldId="390"/>
        </pc:sldMkLst>
      </pc:sldChg>
      <pc:sldChg chg="add del">
        <pc:chgData name="Ali Jamili" userId="ff6938fd66f8434c" providerId="LiveId" clId="{877961A2-9519-4FEF-B533-A9E6BB6CD09B}" dt="2026-06-08T18:35:49.853" v="210"/>
        <pc:sldMkLst>
          <pc:docMk/>
          <pc:sldMk cId="3672707423" sldId="391"/>
        </pc:sldMkLst>
      </pc:sldChg>
      <pc:sldChg chg="add del">
        <pc:chgData name="Ali Jamili" userId="ff6938fd66f8434c" providerId="LiveId" clId="{877961A2-9519-4FEF-B533-A9E6BB6CD09B}" dt="2026-06-08T18:37:03.374" v="212"/>
        <pc:sldMkLst>
          <pc:docMk/>
          <pc:sldMk cId="1137458384" sldId="392"/>
        </pc:sldMkLst>
      </pc:sldChg>
      <pc:sldChg chg="add del">
        <pc:chgData name="Ali Jamili" userId="ff6938fd66f8434c" providerId="LiveId" clId="{877961A2-9519-4FEF-B533-A9E6BB6CD09B}" dt="2026-06-08T18:37:43.617" v="214"/>
        <pc:sldMkLst>
          <pc:docMk/>
          <pc:sldMk cId="653923151" sldId="393"/>
        </pc:sldMkLst>
      </pc:sldChg>
      <pc:sldChg chg="add del">
        <pc:chgData name="Ali Jamili" userId="ff6938fd66f8434c" providerId="LiveId" clId="{877961A2-9519-4FEF-B533-A9E6BB6CD09B}" dt="2026-06-08T18:47:16.138" v="258"/>
        <pc:sldMkLst>
          <pc:docMk/>
          <pc:sldMk cId="1337851413" sldId="394"/>
        </pc:sldMkLst>
      </pc:sldChg>
      <pc:sldChg chg="add">
        <pc:chgData name="Ali Jamili" userId="ff6938fd66f8434c" providerId="LiveId" clId="{877961A2-9519-4FEF-B533-A9E6BB6CD09B}" dt="2026-06-08T18:41:05.236" v="215"/>
        <pc:sldMkLst>
          <pc:docMk/>
          <pc:sldMk cId="1484721191" sldId="395"/>
        </pc:sldMkLst>
      </pc:sldChg>
      <pc:sldChg chg="add">
        <pc:chgData name="Ali Jamili" userId="ff6938fd66f8434c" providerId="LiveId" clId="{877961A2-9519-4FEF-B533-A9E6BB6CD09B}" dt="2026-06-08T18:41:13.166" v="217"/>
        <pc:sldMkLst>
          <pc:docMk/>
          <pc:sldMk cId="3161237147" sldId="396"/>
        </pc:sldMkLst>
      </pc:sldChg>
      <pc:sldChg chg="add">
        <pc:chgData name="Ali Jamili" userId="ff6938fd66f8434c" providerId="LiveId" clId="{877961A2-9519-4FEF-B533-A9E6BB6CD09B}" dt="2026-06-08T18:41:20.459" v="219"/>
        <pc:sldMkLst>
          <pc:docMk/>
          <pc:sldMk cId="1841885221" sldId="397"/>
        </pc:sldMkLst>
      </pc:sldChg>
      <pc:sldChg chg="add">
        <pc:chgData name="Ali Jamili" userId="ff6938fd66f8434c" providerId="LiveId" clId="{877961A2-9519-4FEF-B533-A9E6BB6CD09B}" dt="2026-06-08T18:41:41.466" v="221"/>
        <pc:sldMkLst>
          <pc:docMk/>
          <pc:sldMk cId="1419277608" sldId="398"/>
        </pc:sldMkLst>
      </pc:sldChg>
      <pc:sldChg chg="add del">
        <pc:chgData name="Ali Jamili" userId="ff6938fd66f8434c" providerId="LiveId" clId="{877961A2-9519-4FEF-B533-A9E6BB6CD09B}" dt="2026-06-08T18:43:40.065" v="225"/>
        <pc:sldMkLst>
          <pc:docMk/>
          <pc:sldMk cId="1564678053" sldId="402"/>
        </pc:sldMkLst>
      </pc:sldChg>
      <pc:sldChg chg="modSp add del mod">
        <pc:chgData name="Ali Jamili" userId="ff6938fd66f8434c" providerId="LiveId" clId="{877961A2-9519-4FEF-B533-A9E6BB6CD09B}" dt="2026-06-08T18:45:30.222" v="233"/>
        <pc:sldMkLst>
          <pc:docMk/>
          <pc:sldMk cId="1895742577" sldId="403"/>
        </pc:sldMkLst>
        <pc:spChg chg="mod">
          <ac:chgData name="Ali Jamili" userId="ff6938fd66f8434c" providerId="LiveId" clId="{877961A2-9519-4FEF-B533-A9E6BB6CD09B}" dt="2026-06-08T18:44:04.824" v="231" actId="20577"/>
          <ac:spMkLst>
            <pc:docMk/>
            <pc:sldMk cId="1895742577" sldId="403"/>
            <ac:spMk id="3" creationId="{BA870756-193C-11C2-BCDB-83C290417BDE}"/>
          </ac:spMkLst>
        </pc:spChg>
      </pc:sldChg>
      <pc:sldChg chg="add">
        <pc:chgData name="Ali Jamili" userId="ff6938fd66f8434c" providerId="LiveId" clId="{877961A2-9519-4FEF-B533-A9E6BB6CD09B}" dt="2026-06-08T18:45:30.201" v="232"/>
        <pc:sldMkLst>
          <pc:docMk/>
          <pc:sldMk cId="3566653072" sldId="404"/>
        </pc:sldMkLst>
      </pc:sldChg>
      <pc:sldChg chg="add">
        <pc:chgData name="Ali Jamili" userId="ff6938fd66f8434c" providerId="LiveId" clId="{877961A2-9519-4FEF-B533-A9E6BB6CD09B}" dt="2026-06-08T18:47:16.128" v="257"/>
        <pc:sldMkLst>
          <pc:docMk/>
          <pc:sldMk cId="1748141201" sldId="405"/>
        </pc:sldMkLst>
      </pc:sldChg>
      <pc:sldChg chg="add del">
        <pc:chgData name="Ali Jamili" userId="ff6938fd66f8434c" providerId="LiveId" clId="{877961A2-9519-4FEF-B533-A9E6BB6CD09B}" dt="2026-06-08T18:49:25.951" v="262"/>
        <pc:sldMkLst>
          <pc:docMk/>
          <pc:sldMk cId="3865476341" sldId="406"/>
        </pc:sldMkLst>
      </pc:sldChg>
      <pc:sldChg chg="modSp add mod">
        <pc:chgData name="Ali Jamili" userId="ff6938fd66f8434c" providerId="LiveId" clId="{877961A2-9519-4FEF-B533-A9E6BB6CD09B}" dt="2026-06-08T18:51:10.906" v="275" actId="33524"/>
        <pc:sldMkLst>
          <pc:docMk/>
          <pc:sldMk cId="4242869522" sldId="407"/>
        </pc:sldMkLst>
        <pc:spChg chg="mod">
          <ac:chgData name="Ali Jamili" userId="ff6938fd66f8434c" providerId="LiveId" clId="{877961A2-9519-4FEF-B533-A9E6BB6CD09B}" dt="2026-06-08T18:51:10.906" v="275" actId="33524"/>
          <ac:spMkLst>
            <pc:docMk/>
            <pc:sldMk cId="4242869522" sldId="407"/>
            <ac:spMk id="3" creationId="{BA870756-193C-11C2-BCDB-83C290417B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9248B-692B-474F-8F83-11DCA41A8668}" type="datetimeFigureOut">
              <a:rPr lang="en-DK" smtClean="0"/>
              <a:t>08/06/2026</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E9A4B-66C1-4695-9CB8-3B9C513FA787}" type="slidenum">
              <a:rPr lang="en-DK" smtClean="0"/>
              <a:t>‹#›</a:t>
            </a:fld>
            <a:endParaRPr lang="en-DK"/>
          </a:p>
        </p:txBody>
      </p:sp>
    </p:spTree>
    <p:extLst>
      <p:ext uri="{BB962C8B-B14F-4D97-AF65-F5344CB8AC3E}">
        <p14:creationId xmlns:p14="http://schemas.microsoft.com/office/powerpoint/2010/main" val="133355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D0AE9A4B-66C1-4695-9CB8-3B9C513FA787}" type="slidenum">
              <a:rPr lang="en-DK" smtClean="0"/>
              <a:t>1</a:t>
            </a:fld>
            <a:endParaRPr lang="en-DK"/>
          </a:p>
        </p:txBody>
      </p:sp>
    </p:spTree>
    <p:extLst>
      <p:ext uri="{BB962C8B-B14F-4D97-AF65-F5344CB8AC3E}">
        <p14:creationId xmlns:p14="http://schemas.microsoft.com/office/powerpoint/2010/main" val="68807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0E093-71CE-3310-CA00-AFD6107FA19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709B7D4-8F51-0EDE-CBDD-4F0552B5BC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49B2D32-05F8-684C-C75A-1D0B8A133F48}"/>
              </a:ext>
            </a:extLst>
          </p:cNvPr>
          <p:cNvSpPr>
            <a:spLocks noGrp="1"/>
          </p:cNvSpPr>
          <p:nvPr>
            <p:ph type="dt" sz="half" idx="10"/>
          </p:nvPr>
        </p:nvSpPr>
        <p:spPr/>
        <p:txBody>
          <a:bodyPr/>
          <a:lstStyle/>
          <a:p>
            <a:fld id="{6398AE62-A175-4CD8-9167-C98AC7EC70F2}" type="datetimeFigureOut">
              <a:rPr lang="da-DK" smtClean="0"/>
              <a:t>08-06-2026</a:t>
            </a:fld>
            <a:endParaRPr lang="da-DK"/>
          </a:p>
        </p:txBody>
      </p:sp>
      <p:sp>
        <p:nvSpPr>
          <p:cNvPr id="5" name="Pladsholder til sidefod 4">
            <a:extLst>
              <a:ext uri="{FF2B5EF4-FFF2-40B4-BE49-F238E27FC236}">
                <a16:creationId xmlns:a16="http://schemas.microsoft.com/office/drawing/2014/main" id="{CD69E225-6991-F8B7-A78A-2AB6DCA49A7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576CB06-ACF9-7A43-65DD-DAA2B7AE344D}"/>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50562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4D40A-60B5-4470-1A68-61D50BEB8B88}"/>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E605BC4-6BD3-9F86-F649-73DBEC127E6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23975B2-9643-9D00-170A-48388C895806}"/>
              </a:ext>
            </a:extLst>
          </p:cNvPr>
          <p:cNvSpPr>
            <a:spLocks noGrp="1"/>
          </p:cNvSpPr>
          <p:nvPr>
            <p:ph type="dt" sz="half" idx="10"/>
          </p:nvPr>
        </p:nvSpPr>
        <p:spPr/>
        <p:txBody>
          <a:bodyPr/>
          <a:lstStyle/>
          <a:p>
            <a:fld id="{6398AE62-A175-4CD8-9167-C98AC7EC70F2}" type="datetimeFigureOut">
              <a:rPr lang="da-DK" smtClean="0"/>
              <a:t>08-06-2026</a:t>
            </a:fld>
            <a:endParaRPr lang="da-DK"/>
          </a:p>
        </p:txBody>
      </p:sp>
      <p:sp>
        <p:nvSpPr>
          <p:cNvPr id="5" name="Pladsholder til sidefod 4">
            <a:extLst>
              <a:ext uri="{FF2B5EF4-FFF2-40B4-BE49-F238E27FC236}">
                <a16:creationId xmlns:a16="http://schemas.microsoft.com/office/drawing/2014/main" id="{F82E0CB0-97BF-9932-19EA-F623DA09F7C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79DCA77-F99B-35A6-ADA7-DE653E453BAA}"/>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372728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4D2EABB-F835-4E9F-F645-2ADA654851DB}"/>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74D4A92-2636-A3F1-F23E-16C021CBF29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890EDDB-92B5-061B-9F2A-AC036776A4FF}"/>
              </a:ext>
            </a:extLst>
          </p:cNvPr>
          <p:cNvSpPr>
            <a:spLocks noGrp="1"/>
          </p:cNvSpPr>
          <p:nvPr>
            <p:ph type="dt" sz="half" idx="10"/>
          </p:nvPr>
        </p:nvSpPr>
        <p:spPr/>
        <p:txBody>
          <a:bodyPr/>
          <a:lstStyle/>
          <a:p>
            <a:fld id="{6398AE62-A175-4CD8-9167-C98AC7EC70F2}" type="datetimeFigureOut">
              <a:rPr lang="da-DK" smtClean="0"/>
              <a:t>08-06-2026</a:t>
            </a:fld>
            <a:endParaRPr lang="da-DK"/>
          </a:p>
        </p:txBody>
      </p:sp>
      <p:sp>
        <p:nvSpPr>
          <p:cNvPr id="5" name="Pladsholder til sidefod 4">
            <a:extLst>
              <a:ext uri="{FF2B5EF4-FFF2-40B4-BE49-F238E27FC236}">
                <a16:creationId xmlns:a16="http://schemas.microsoft.com/office/drawing/2014/main" id="{B0658322-FCFB-D5FC-BAB6-3136548C6B8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27E02CF-74AE-FA84-A530-7A1CF3ACD145}"/>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385410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D8241-DE04-C532-68A8-6F6F5A37AE3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7A420D6-ED3B-2238-E42E-A594520AAC7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EF97CEE-4653-C265-5F19-DD60A9DC7A95}"/>
              </a:ext>
            </a:extLst>
          </p:cNvPr>
          <p:cNvSpPr>
            <a:spLocks noGrp="1"/>
          </p:cNvSpPr>
          <p:nvPr>
            <p:ph type="dt" sz="half" idx="10"/>
          </p:nvPr>
        </p:nvSpPr>
        <p:spPr/>
        <p:txBody>
          <a:bodyPr/>
          <a:lstStyle/>
          <a:p>
            <a:fld id="{6398AE62-A175-4CD8-9167-C98AC7EC70F2}" type="datetimeFigureOut">
              <a:rPr lang="da-DK" smtClean="0"/>
              <a:t>08-06-2026</a:t>
            </a:fld>
            <a:endParaRPr lang="da-DK"/>
          </a:p>
        </p:txBody>
      </p:sp>
      <p:sp>
        <p:nvSpPr>
          <p:cNvPr id="5" name="Pladsholder til sidefod 4">
            <a:extLst>
              <a:ext uri="{FF2B5EF4-FFF2-40B4-BE49-F238E27FC236}">
                <a16:creationId xmlns:a16="http://schemas.microsoft.com/office/drawing/2014/main" id="{E67002E8-837A-8168-80AF-B53DAE32C15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377B396-68F5-EADD-A08E-72797C2032E8}"/>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130325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0EFBD-3651-A57A-B872-C9339F5DD91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98CFD14-E347-935A-B7F1-DB21403FA3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3A4F1D7-DA74-A86F-3408-46FD3DCC646C}"/>
              </a:ext>
            </a:extLst>
          </p:cNvPr>
          <p:cNvSpPr>
            <a:spLocks noGrp="1"/>
          </p:cNvSpPr>
          <p:nvPr>
            <p:ph type="dt" sz="half" idx="10"/>
          </p:nvPr>
        </p:nvSpPr>
        <p:spPr/>
        <p:txBody>
          <a:bodyPr/>
          <a:lstStyle/>
          <a:p>
            <a:fld id="{6398AE62-A175-4CD8-9167-C98AC7EC70F2}" type="datetimeFigureOut">
              <a:rPr lang="da-DK" smtClean="0"/>
              <a:t>08-06-2026</a:t>
            </a:fld>
            <a:endParaRPr lang="da-DK"/>
          </a:p>
        </p:txBody>
      </p:sp>
      <p:sp>
        <p:nvSpPr>
          <p:cNvPr id="5" name="Pladsholder til sidefod 4">
            <a:extLst>
              <a:ext uri="{FF2B5EF4-FFF2-40B4-BE49-F238E27FC236}">
                <a16:creationId xmlns:a16="http://schemas.microsoft.com/office/drawing/2014/main" id="{CF601225-F7F4-FBFB-3D36-F91F493EF95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669B765-81D2-8072-A793-A3EB386ED1BC}"/>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63612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126CB-229A-2743-8151-C96B9B844EC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112D819-2472-1CCD-61D4-96F4ACCF5A6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7AC6197-3A1C-A288-D69A-EEE59F95303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F3C3CF3-2062-0D42-5379-38AF11E86431}"/>
              </a:ext>
            </a:extLst>
          </p:cNvPr>
          <p:cNvSpPr>
            <a:spLocks noGrp="1"/>
          </p:cNvSpPr>
          <p:nvPr>
            <p:ph type="dt" sz="half" idx="10"/>
          </p:nvPr>
        </p:nvSpPr>
        <p:spPr/>
        <p:txBody>
          <a:bodyPr/>
          <a:lstStyle/>
          <a:p>
            <a:fld id="{6398AE62-A175-4CD8-9167-C98AC7EC70F2}" type="datetimeFigureOut">
              <a:rPr lang="da-DK" smtClean="0"/>
              <a:t>08-06-2026</a:t>
            </a:fld>
            <a:endParaRPr lang="da-DK"/>
          </a:p>
        </p:txBody>
      </p:sp>
      <p:sp>
        <p:nvSpPr>
          <p:cNvPr id="6" name="Pladsholder til sidefod 5">
            <a:extLst>
              <a:ext uri="{FF2B5EF4-FFF2-40B4-BE49-F238E27FC236}">
                <a16:creationId xmlns:a16="http://schemas.microsoft.com/office/drawing/2014/main" id="{79673533-A1AD-6B36-9E03-BD7E7920C86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392B8A4-153E-0177-ACBC-FFD7964EA71A}"/>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306743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1AD30-2329-605E-AD33-540B763F222A}"/>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5C12A25-5CC5-A0BA-1059-0E17E209E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6EA4515-5DFD-678B-0BF5-FABBEFB897B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51F35F1-093B-A8BC-99C0-F3FA13C8A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7891C7A-8884-14AD-26DA-8B07E98F26EA}"/>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C0E6E73-17C8-54CE-56B0-415D9B01B985}"/>
              </a:ext>
            </a:extLst>
          </p:cNvPr>
          <p:cNvSpPr>
            <a:spLocks noGrp="1"/>
          </p:cNvSpPr>
          <p:nvPr>
            <p:ph type="dt" sz="half" idx="10"/>
          </p:nvPr>
        </p:nvSpPr>
        <p:spPr/>
        <p:txBody>
          <a:bodyPr/>
          <a:lstStyle/>
          <a:p>
            <a:fld id="{6398AE62-A175-4CD8-9167-C98AC7EC70F2}" type="datetimeFigureOut">
              <a:rPr lang="da-DK" smtClean="0"/>
              <a:t>08-06-2026</a:t>
            </a:fld>
            <a:endParaRPr lang="da-DK"/>
          </a:p>
        </p:txBody>
      </p:sp>
      <p:sp>
        <p:nvSpPr>
          <p:cNvPr id="8" name="Pladsholder til sidefod 7">
            <a:extLst>
              <a:ext uri="{FF2B5EF4-FFF2-40B4-BE49-F238E27FC236}">
                <a16:creationId xmlns:a16="http://schemas.microsoft.com/office/drawing/2014/main" id="{53D41AE7-E092-CDEF-0F1D-293391927B0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02AECC2-9875-9D6F-4266-E0FC544C2ED4}"/>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364374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790A1-FDB8-0EF7-0A1F-454600BF196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EDC88B3-9759-0F1B-02D4-B17D8A6BC98B}"/>
              </a:ext>
            </a:extLst>
          </p:cNvPr>
          <p:cNvSpPr>
            <a:spLocks noGrp="1"/>
          </p:cNvSpPr>
          <p:nvPr>
            <p:ph type="dt" sz="half" idx="10"/>
          </p:nvPr>
        </p:nvSpPr>
        <p:spPr/>
        <p:txBody>
          <a:bodyPr/>
          <a:lstStyle/>
          <a:p>
            <a:fld id="{6398AE62-A175-4CD8-9167-C98AC7EC70F2}" type="datetimeFigureOut">
              <a:rPr lang="da-DK" smtClean="0"/>
              <a:t>08-06-2026</a:t>
            </a:fld>
            <a:endParaRPr lang="da-DK"/>
          </a:p>
        </p:txBody>
      </p:sp>
      <p:sp>
        <p:nvSpPr>
          <p:cNvPr id="4" name="Pladsholder til sidefod 3">
            <a:extLst>
              <a:ext uri="{FF2B5EF4-FFF2-40B4-BE49-F238E27FC236}">
                <a16:creationId xmlns:a16="http://schemas.microsoft.com/office/drawing/2014/main" id="{44C4D8A2-6CDC-8464-7291-D7F05B26415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BDA40E1-F2B5-E666-1120-E695658F4F8E}"/>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2731857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D79F452-BD52-8018-869C-E8249B19ECA9}"/>
              </a:ext>
            </a:extLst>
          </p:cNvPr>
          <p:cNvSpPr>
            <a:spLocks noGrp="1"/>
          </p:cNvSpPr>
          <p:nvPr>
            <p:ph type="dt" sz="half" idx="10"/>
          </p:nvPr>
        </p:nvSpPr>
        <p:spPr/>
        <p:txBody>
          <a:bodyPr/>
          <a:lstStyle/>
          <a:p>
            <a:fld id="{6398AE62-A175-4CD8-9167-C98AC7EC70F2}" type="datetimeFigureOut">
              <a:rPr lang="da-DK" smtClean="0"/>
              <a:t>08-06-2026</a:t>
            </a:fld>
            <a:endParaRPr lang="da-DK"/>
          </a:p>
        </p:txBody>
      </p:sp>
      <p:sp>
        <p:nvSpPr>
          <p:cNvPr id="3" name="Pladsholder til sidefod 2">
            <a:extLst>
              <a:ext uri="{FF2B5EF4-FFF2-40B4-BE49-F238E27FC236}">
                <a16:creationId xmlns:a16="http://schemas.microsoft.com/office/drawing/2014/main" id="{6D399952-17EB-A34E-E9AF-9A1A1A5C013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6AA120F6-D3FD-55A5-52D2-C2C00334B0B1}"/>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402117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95EF5-2212-3021-B848-ED3E1E2C3E8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E7C3BF74-7102-0EE4-6CA8-F048C4BF1F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CD5D8DB-2C9B-525E-AB99-90B64537D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6BD35D1-EC91-5BE9-BF54-A6217E54BB7A}"/>
              </a:ext>
            </a:extLst>
          </p:cNvPr>
          <p:cNvSpPr>
            <a:spLocks noGrp="1"/>
          </p:cNvSpPr>
          <p:nvPr>
            <p:ph type="dt" sz="half" idx="10"/>
          </p:nvPr>
        </p:nvSpPr>
        <p:spPr/>
        <p:txBody>
          <a:bodyPr/>
          <a:lstStyle/>
          <a:p>
            <a:fld id="{6398AE62-A175-4CD8-9167-C98AC7EC70F2}" type="datetimeFigureOut">
              <a:rPr lang="da-DK" smtClean="0"/>
              <a:t>08-06-2026</a:t>
            </a:fld>
            <a:endParaRPr lang="da-DK"/>
          </a:p>
        </p:txBody>
      </p:sp>
      <p:sp>
        <p:nvSpPr>
          <p:cNvPr id="6" name="Pladsholder til sidefod 5">
            <a:extLst>
              <a:ext uri="{FF2B5EF4-FFF2-40B4-BE49-F238E27FC236}">
                <a16:creationId xmlns:a16="http://schemas.microsoft.com/office/drawing/2014/main" id="{70933D31-960A-DC76-268D-3202136E74A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7509FDD-F414-2E16-5252-0DE4BAD45B19}"/>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931846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A383B-DDA7-20B8-4E63-146FC22201E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B57C2E8-AB05-5E87-6747-BDDD95375B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50A5728-6465-E2A7-9B44-AB9F0E29A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3B51072-47B2-203D-C258-66110A44CC69}"/>
              </a:ext>
            </a:extLst>
          </p:cNvPr>
          <p:cNvSpPr>
            <a:spLocks noGrp="1"/>
          </p:cNvSpPr>
          <p:nvPr>
            <p:ph type="dt" sz="half" idx="10"/>
          </p:nvPr>
        </p:nvSpPr>
        <p:spPr/>
        <p:txBody>
          <a:bodyPr/>
          <a:lstStyle/>
          <a:p>
            <a:fld id="{6398AE62-A175-4CD8-9167-C98AC7EC70F2}" type="datetimeFigureOut">
              <a:rPr lang="da-DK" smtClean="0"/>
              <a:t>08-06-2026</a:t>
            </a:fld>
            <a:endParaRPr lang="da-DK"/>
          </a:p>
        </p:txBody>
      </p:sp>
      <p:sp>
        <p:nvSpPr>
          <p:cNvPr id="6" name="Pladsholder til sidefod 5">
            <a:extLst>
              <a:ext uri="{FF2B5EF4-FFF2-40B4-BE49-F238E27FC236}">
                <a16:creationId xmlns:a16="http://schemas.microsoft.com/office/drawing/2014/main" id="{FFAA8D22-12EE-4DAE-4CF0-952D48A506E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F0EA07D-B87A-D944-1878-E75E90E86D1A}"/>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17943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1656720-EA56-69F7-B6A7-52DDFC8CD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CDFC75A-8EC4-6E7F-3219-5AF43BD5C9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349EED4-7628-898C-C212-03C0B655F2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98AE62-A175-4CD8-9167-C98AC7EC70F2}" type="datetimeFigureOut">
              <a:rPr lang="da-DK" smtClean="0"/>
              <a:t>08-06-2026</a:t>
            </a:fld>
            <a:endParaRPr lang="da-DK"/>
          </a:p>
        </p:txBody>
      </p:sp>
      <p:sp>
        <p:nvSpPr>
          <p:cNvPr id="5" name="Pladsholder til sidefod 4">
            <a:extLst>
              <a:ext uri="{FF2B5EF4-FFF2-40B4-BE49-F238E27FC236}">
                <a16:creationId xmlns:a16="http://schemas.microsoft.com/office/drawing/2014/main" id="{192FBE89-307C-DF39-0522-807D3799B8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73F6BCF5-92CD-5225-E50F-957B6EE0DC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833038-9DA2-4A95-BB6E-EB0846210F7B}" type="slidenum">
              <a:rPr lang="da-DK" smtClean="0"/>
              <a:t>‹#›</a:t>
            </a:fld>
            <a:endParaRPr lang="da-DK"/>
          </a:p>
        </p:txBody>
      </p:sp>
    </p:spTree>
    <p:extLst>
      <p:ext uri="{BB962C8B-B14F-4D97-AF65-F5344CB8AC3E}">
        <p14:creationId xmlns:p14="http://schemas.microsoft.com/office/powerpoint/2010/main" val="205448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he image depicts a picturesque view of a historical castle with multiple towers, set against a backdrop of a serene, clear blue sky with scattered clouds.&#10;&#10;AI-generated content may be incorrect.">
            <a:extLst>
              <a:ext uri="{FF2B5EF4-FFF2-40B4-BE49-F238E27FC236}">
                <a16:creationId xmlns:a16="http://schemas.microsoft.com/office/drawing/2014/main" id="{4204784C-532F-7436-91ED-5A4ECA93ACC5}"/>
              </a:ext>
            </a:extLst>
          </p:cNvPr>
          <p:cNvPicPr>
            <a:picLocks noChangeAspect="1"/>
          </p:cNvPicPr>
          <p:nvPr/>
        </p:nvPicPr>
        <p:blipFill>
          <a:blip r:embed="rId3">
            <a:extLst>
              <a:ext uri="{28A0092B-C50C-407E-A947-70E740481C1C}">
                <a14:useLocalDpi xmlns:a14="http://schemas.microsoft.com/office/drawing/2010/main" val="0"/>
              </a:ext>
            </a:extLst>
          </a:blip>
          <a:srcRect t="26008" r="9092" b="20052"/>
          <a:stretch>
            <a:fillRect/>
          </a:stretch>
        </p:blipFill>
        <p:spPr>
          <a:xfrm>
            <a:off x="3523488" y="10"/>
            <a:ext cx="8668512" cy="6857990"/>
          </a:xfrm>
          <a:prstGeom prst="rect">
            <a:avLst/>
          </a:prstGeom>
        </p:spPr>
      </p:pic>
      <p:sp>
        <p:nvSpPr>
          <p:cNvPr id="36" name="Rectangle 3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7DF015C-499E-536A-C08E-F903732DED19}"/>
              </a:ext>
            </a:extLst>
          </p:cNvPr>
          <p:cNvSpPr>
            <a:spLocks noGrp="1"/>
          </p:cNvSpPr>
          <p:nvPr>
            <p:ph type="ctrTitle"/>
          </p:nvPr>
        </p:nvSpPr>
        <p:spPr>
          <a:xfrm>
            <a:off x="477981" y="1122363"/>
            <a:ext cx="4023360" cy="3204134"/>
          </a:xfrm>
        </p:spPr>
        <p:txBody>
          <a:bodyPr anchor="b">
            <a:normAutofit/>
          </a:bodyPr>
          <a:lstStyle/>
          <a:p>
            <a:pPr algn="l"/>
            <a:r>
              <a:rPr lang="en-US" sz="4400" noProof="0"/>
              <a:t>Finding the Right Balance with AI</a:t>
            </a:r>
          </a:p>
        </p:txBody>
      </p:sp>
      <p:sp>
        <p:nvSpPr>
          <p:cNvPr id="3" name="Undertitel 2">
            <a:extLst>
              <a:ext uri="{FF2B5EF4-FFF2-40B4-BE49-F238E27FC236}">
                <a16:creationId xmlns:a16="http://schemas.microsoft.com/office/drawing/2014/main" id="{1B2CE1EF-5569-E874-5D7D-D329B662F78F}"/>
              </a:ext>
            </a:extLst>
          </p:cNvPr>
          <p:cNvSpPr>
            <a:spLocks noGrp="1"/>
          </p:cNvSpPr>
          <p:nvPr>
            <p:ph type="subTitle" idx="1"/>
          </p:nvPr>
        </p:nvSpPr>
        <p:spPr>
          <a:xfrm>
            <a:off x="477980" y="4872922"/>
            <a:ext cx="4023359" cy="1208141"/>
          </a:xfrm>
        </p:spPr>
        <p:txBody>
          <a:bodyPr>
            <a:normAutofit fontScale="92500" lnSpcReduction="20000"/>
          </a:bodyPr>
          <a:lstStyle/>
          <a:p>
            <a:pPr algn="l"/>
            <a:r>
              <a:rPr lang="en-US" sz="2000" noProof="0" dirty="0"/>
              <a:t>Using AI to Design Financial Dimensions &amp; the Chart of Accounts</a:t>
            </a:r>
          </a:p>
          <a:p>
            <a:pPr algn="l"/>
            <a:endParaRPr lang="en-US" sz="2000" dirty="0"/>
          </a:p>
          <a:p>
            <a:pPr algn="l"/>
            <a:r>
              <a:rPr lang="en-US" sz="2000" noProof="0" dirty="0"/>
              <a:t>By Ali Jamili</a:t>
            </a:r>
          </a:p>
        </p:txBody>
      </p:sp>
      <p:sp>
        <p:nvSpPr>
          <p:cNvPr id="37"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30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pPr algn="l"/>
            <a:r>
              <a:rPr lang="en-US" dirty="0"/>
              <a:t>Prompts You Can Use</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lnSpcReduction="10000"/>
          </a:bodyPr>
          <a:lstStyle/>
          <a:p>
            <a:pPr algn="l"/>
            <a:r>
              <a:rPr lang="en-US" sz="1400" b="1" dirty="0"/>
              <a:t>Frame the Problem (Step 1)</a:t>
            </a:r>
          </a:p>
          <a:p>
            <a:pPr marL="457200" indent="-228600" algn="l">
              <a:buChar char="•"/>
            </a:pPr>
            <a:r>
              <a:rPr lang="en-US" sz="1200" i="1" dirty="0"/>
              <a:t>“Act as an ERP finance architect. I am designing a chart of accounts and financial dimensions. Here are the reports finance must produce: [paste list]. Propose the candidate dimensions, ask me up to 5 clarifying questions, and flag any report you cannot support yet.”</a:t>
            </a:r>
          </a:p>
          <a:p>
            <a:pPr algn="l"/>
            <a:r>
              <a:rPr lang="en-US" sz="1400" b="1" dirty="0"/>
              <a:t>Run the Maths (Step 2)</a:t>
            </a:r>
          </a:p>
          <a:p>
            <a:pPr marL="457200" indent="-228600" algn="l">
              <a:buChar char="•"/>
            </a:pPr>
            <a:r>
              <a:rPr lang="en-US" sz="1200" i="1" dirty="0"/>
              <a:t>“We have 5 departments, 4 regions and 10 expense types. Build a table comparing a dimension-led vs an account-led design: total main accounts, dimensions used, and a data-entry effort score for each. Show the break-even point.”</a:t>
            </a:r>
          </a:p>
          <a:p>
            <a:pPr algn="l"/>
            <a:r>
              <a:rPr lang="en-US" sz="1400" b="1" dirty="0"/>
              <a:t>Stress-Test It (Step 3)</a:t>
            </a:r>
          </a:p>
          <a:p>
            <a:pPr marL="457200" indent="-228600" algn="l">
              <a:buChar char="•"/>
            </a:pPr>
            <a:r>
              <a:rPr lang="en-US" sz="1200" i="1" dirty="0"/>
              <a:t>“Here is my proposed design: [paste]. Which dimensions are likely to be volatile? Simulate adding a new business unit and a new region, and show what breaks under each option.”</a:t>
            </a:r>
          </a:p>
          <a:p>
            <a:pPr algn="l"/>
            <a:r>
              <a:rPr lang="en-US" sz="1400" b="1" dirty="0"/>
              <a:t>Get the Recommendation (Step 4)</a:t>
            </a:r>
          </a:p>
          <a:p>
            <a:pPr marL="457200" indent="-228600" algn="l">
              <a:buChar char="•"/>
            </a:pPr>
            <a:r>
              <a:rPr lang="en-US" sz="1200" i="1" dirty="0"/>
              <a:t>“Based on everything above, recommend one design: the exact dimension set, what stays in accounts, and a target main-account count. List the top 3 trade-offs and why you accepted each.”</a:t>
            </a:r>
          </a:p>
          <a:p>
            <a:pPr algn="l"/>
            <a:r>
              <a:rPr lang="en-US" sz="1400" b="1" dirty="0"/>
              <a:t>Tip</a:t>
            </a:r>
          </a:p>
          <a:p>
            <a:pPr marL="457200" indent="-228600" algn="l">
              <a:buChar char="•"/>
            </a:pPr>
            <a:r>
              <a:rPr lang="en-US" sz="1200" i="1" dirty="0"/>
              <a:t>Paste your real report list and organization's structure and always ask the AI to show its reasoning so you can challenge it. The more concrete your input, the more specific the output.</a:t>
            </a:r>
          </a:p>
        </p:txBody>
      </p:sp>
    </p:spTree>
    <p:extLst>
      <p:ext uri="{BB962C8B-B14F-4D97-AF65-F5344CB8AC3E}">
        <p14:creationId xmlns:p14="http://schemas.microsoft.com/office/powerpoint/2010/main" val="4242869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pPr algn="l"/>
            <a:r>
              <a:rPr lang="en-US" dirty="0"/>
              <a:t>The Recommended Starting Point</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lnSpcReduction="10000"/>
          </a:bodyPr>
          <a:lstStyle/>
          <a:p>
            <a:pPr algn="l"/>
            <a:r>
              <a:rPr lang="en-US" sz="1400" b="1" dirty="0"/>
              <a:t>A Sensible Default to Validate with AI</a:t>
            </a:r>
          </a:p>
          <a:p>
            <a:pPr marL="457200" indent="-228600" algn="l">
              <a:buChar char="•"/>
            </a:pPr>
            <a:r>
              <a:rPr lang="en-US" sz="1200" dirty="0"/>
              <a:t>For most mid-market ERP implementations: 3 to 5 dimensions and a chart of under 300 main accounts. Use this as the baseline AI then tests against your specific reporting needs.</a:t>
            </a:r>
          </a:p>
          <a:p>
            <a:pPr algn="l"/>
            <a:r>
              <a:rPr lang="en-US" sz="1400" b="1" dirty="0"/>
              <a:t>The Typical Dimension Set</a:t>
            </a:r>
          </a:p>
          <a:p>
            <a:pPr marL="457200" indent="-228600" algn="l">
              <a:buChar char="•"/>
            </a:pPr>
            <a:r>
              <a:rPr lang="en-US" sz="1200" dirty="0"/>
              <a:t>BusinessUnit or LegalEntity, Department or CostCentre, and one business-specific dimension such as Project, Channel, or Region. Add a fourth or fifth only when a report clearly justifies it.</a:t>
            </a:r>
          </a:p>
          <a:p>
            <a:pPr algn="l"/>
            <a:r>
              <a:rPr lang="en-US" sz="1400" b="1" dirty="0"/>
              <a:t>Let AI Confirm or Adjust</a:t>
            </a:r>
          </a:p>
          <a:p>
            <a:pPr marL="457200" indent="-228600" algn="l">
              <a:buChar char="•"/>
            </a:pPr>
            <a:r>
              <a:rPr lang="en-US" sz="1200" dirty="0"/>
              <a:t>Run your real requirements through Steps 1 to 4. AI either confirms the default fits or tells you precisely where your business needs more or fewer dimensions, and why.</a:t>
            </a:r>
          </a:p>
          <a:p>
            <a:pPr algn="l"/>
            <a:r>
              <a:rPr lang="en-US" sz="1400" b="1" dirty="0"/>
              <a:t>Design for Change</a:t>
            </a:r>
          </a:p>
          <a:p>
            <a:pPr marL="457200" indent="-228600" algn="l">
              <a:buChar char="•"/>
            </a:pPr>
            <a:r>
              <a:rPr lang="en-US" sz="1200" dirty="0"/>
              <a:t>Leave gaps in account numbering and build dimension structures that absorb new values without breaking reports. Ask AI to check your design against the growth you expect.</a:t>
            </a:r>
          </a:p>
          <a:p>
            <a:pPr algn="l"/>
            <a:r>
              <a:rPr lang="en-US" sz="1400" b="1" dirty="0"/>
              <a:t>The Takeaway</a:t>
            </a:r>
          </a:p>
          <a:p>
            <a:pPr marL="457200" indent="-228600" algn="l">
              <a:buChar char="•"/>
            </a:pPr>
            <a:r>
              <a:rPr lang="en-US" sz="1200" dirty="0"/>
              <a:t>The right balance is a judgement call, not a formula. AI makes that judgement faster, more rigorous, and easier to defend, but the decision and the governance stay with your team.</a:t>
            </a:r>
          </a:p>
        </p:txBody>
      </p:sp>
    </p:spTree>
    <p:extLst>
      <p:ext uri="{BB962C8B-B14F-4D97-AF65-F5344CB8AC3E}">
        <p14:creationId xmlns:p14="http://schemas.microsoft.com/office/powerpoint/2010/main" val="151518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pPr algn="l"/>
            <a:r>
              <a:rPr lang="en-US" dirty="0"/>
              <a:t>Example 1: Small Consultancy (40 staff)</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a:bodyPr>
          <a:lstStyle/>
          <a:p>
            <a:pPr algn="l"/>
            <a:r>
              <a:rPr lang="en-US" sz="1400" b="1" dirty="0"/>
              <a:t>The Business</a:t>
            </a:r>
          </a:p>
          <a:p>
            <a:pPr marL="457200" indent="-228600" algn="l">
              <a:buChar char="•"/>
            </a:pPr>
            <a:r>
              <a:rPr lang="en-US" sz="1200" dirty="0"/>
              <a:t>A single-entity advisory firm, one country, two service lines. Finance needs P&amp;L by service line and by consultant, plus simple project profitability. No statutory complexity, a lean two-person finance team.</a:t>
            </a:r>
          </a:p>
          <a:p>
            <a:pPr algn="l"/>
            <a:r>
              <a:rPr lang="en-US" sz="1400" b="1" dirty="0"/>
              <a:t>What AI Recommended</a:t>
            </a:r>
          </a:p>
          <a:p>
            <a:pPr marL="457200" indent="-228600" algn="l">
              <a:buChar char="•"/>
            </a:pPr>
            <a:r>
              <a:rPr lang="en-US" sz="1200" dirty="0"/>
              <a:t>Keep it light: 2 dimensions only, Department (service line) and Project, on a chart of roughly 60 main accounts. AI rejected a Region dimension because the firm operates in one market with no plan to expand.</a:t>
            </a:r>
          </a:p>
          <a:p>
            <a:pPr algn="l"/>
            <a:r>
              <a:rPr lang="en-US" sz="1400" b="1" dirty="0"/>
              <a:t>The Reasoning</a:t>
            </a:r>
          </a:p>
          <a:p>
            <a:pPr marL="457200" indent="-228600" algn="l">
              <a:buChar char="•"/>
            </a:pPr>
            <a:r>
              <a:rPr lang="en-US" sz="1200" dirty="0"/>
              <a:t>With low transaction volume and a small team, every extra dimension is pure entry burden. Project covers client profitability, Department covers the service-line P&amp;L, and that is all the reporting actually requires.</a:t>
            </a:r>
          </a:p>
          <a:p>
            <a:pPr algn="l"/>
            <a:r>
              <a:rPr lang="en-US" sz="1400" b="1" dirty="0"/>
              <a:t>The Outcome</a:t>
            </a:r>
          </a:p>
          <a:p>
            <a:pPr marL="457200" indent="-228600" algn="l">
              <a:buChar char="•"/>
            </a:pPr>
            <a:r>
              <a:rPr lang="en-US" sz="1200" dirty="0"/>
              <a:t>Fast data entry, clean month-end, and reports the two-person team can maintain without governance overhead. AI confirmed the simplest viable design rather than over-engineering it.</a:t>
            </a:r>
          </a:p>
        </p:txBody>
      </p:sp>
    </p:spTree>
    <p:extLst>
      <p:ext uri="{BB962C8B-B14F-4D97-AF65-F5344CB8AC3E}">
        <p14:creationId xmlns:p14="http://schemas.microsoft.com/office/powerpoint/2010/main" val="1484721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fontScale="90000"/>
          </a:bodyPr>
          <a:lstStyle/>
          <a:p>
            <a:pPr algn="l"/>
            <a:r>
              <a:rPr lang="en-US" dirty="0"/>
              <a:t>Example 2: Mid-Market Manufacturer (600 staff)</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a:bodyPr>
          <a:lstStyle/>
          <a:p>
            <a:pPr algn="l"/>
            <a:r>
              <a:rPr lang="en-US" sz="1400" b="1" dirty="0"/>
              <a:t>The Business</a:t>
            </a:r>
          </a:p>
          <a:p>
            <a:pPr marL="457200" indent="-228600" algn="l">
              <a:buChar char="•"/>
            </a:pPr>
            <a:r>
              <a:rPr lang="en-US" sz="1200" dirty="0"/>
              <a:t>Two legal entities, four regions, multiple product lines and an active project portfolio. Finance produces statutory accounts, departmental P&amp;Ls, regional revenue and project profitability, with a growing finance team.</a:t>
            </a:r>
          </a:p>
          <a:p>
            <a:pPr algn="l"/>
            <a:r>
              <a:rPr lang="en-US" sz="1400" b="1" dirty="0"/>
              <a:t>What AI Recommended</a:t>
            </a:r>
          </a:p>
          <a:p>
            <a:pPr marL="457200" indent="-228600" algn="l">
              <a:buChar char="•"/>
            </a:pPr>
            <a:r>
              <a:rPr lang="en-US" sz="1200" dirty="0"/>
              <a:t>A balanced design: 4 dimensions, BusinessUnit, Department, Region and Project, on a chart of roughly 180 main accounts, down from the 1,200-plus a dimension-light chart would have required.</a:t>
            </a:r>
          </a:p>
          <a:p>
            <a:pPr algn="l"/>
            <a:r>
              <a:rPr lang="en-US" sz="1400" b="1" dirty="0"/>
              <a:t>The Reasoning</a:t>
            </a:r>
          </a:p>
          <a:p>
            <a:pPr marL="457200" indent="-228600" algn="l">
              <a:buChar char="•"/>
            </a:pPr>
            <a:r>
              <a:rPr lang="en-US" sz="1200" dirty="0"/>
              <a:t>Region and Department are stable and report-heavy, so they earn dimensions. Project is volatile but high-value, so it stays a dimension too. A proposed fifth dimension was dropped: it added entry burden with no report to justify it.</a:t>
            </a:r>
          </a:p>
          <a:p>
            <a:pPr algn="l"/>
            <a:r>
              <a:rPr lang="en-US" sz="1400" b="1" dirty="0"/>
              <a:t>The Outcome</a:t>
            </a:r>
          </a:p>
          <a:p>
            <a:pPr marL="457200" indent="-228600" algn="l">
              <a:buChar char="•"/>
            </a:pPr>
            <a:r>
              <a:rPr lang="en-US" sz="1200" dirty="0"/>
              <a:t>A chart short enough to maintain, dimensions that absorb a new product line or region without a rebuild, and reporting that ties out across all four dimensions. AI validated the design against expected three-year growth.</a:t>
            </a:r>
          </a:p>
        </p:txBody>
      </p:sp>
    </p:spTree>
    <p:extLst>
      <p:ext uri="{BB962C8B-B14F-4D97-AF65-F5344CB8AC3E}">
        <p14:creationId xmlns:p14="http://schemas.microsoft.com/office/powerpoint/2010/main" val="316123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pPr algn="l"/>
            <a:r>
              <a:rPr lang="en-US" dirty="0"/>
              <a:t>Example 3: Multi-Entity Group (3,000 staff)</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a:bodyPr>
          <a:lstStyle/>
          <a:p>
            <a:pPr algn="l"/>
            <a:r>
              <a:rPr lang="en-US" sz="1400" b="1" dirty="0"/>
              <a:t>The Business</a:t>
            </a:r>
          </a:p>
          <a:p>
            <a:pPr marL="457200" indent="-228600" algn="l">
              <a:buChar char="•"/>
            </a:pPr>
            <a:r>
              <a:rPr lang="en-US" sz="1200" dirty="0"/>
              <a:t>Twelve legal entities across eight countries, multiple currencies, and statutory reporting in each jurisdiction. A mature finance shared-service centre with strong master-data governance already in place.</a:t>
            </a:r>
          </a:p>
          <a:p>
            <a:pPr algn="l"/>
            <a:r>
              <a:rPr lang="en-US" sz="1400" b="1" dirty="0"/>
              <a:t>What AI Recommended</a:t>
            </a:r>
          </a:p>
          <a:p>
            <a:pPr marL="457200" indent="-228600" algn="l">
              <a:buChar char="•"/>
            </a:pPr>
            <a:r>
              <a:rPr lang="en-US" sz="1200" dirty="0"/>
              <a:t>Lean on dimensions, not accounts: 5 dimensions, LegalEntity, CostCentre, Region, Product and IntercoPartner, on a deliberately short chart of roughly 250 main accounts shared across every entity.</a:t>
            </a:r>
          </a:p>
          <a:p>
            <a:pPr algn="l"/>
            <a:r>
              <a:rPr lang="en-US" sz="1400" b="1" dirty="0"/>
              <a:t>The Reasoning</a:t>
            </a:r>
          </a:p>
          <a:p>
            <a:pPr marL="457200" indent="-228600" algn="l">
              <a:buChar char="•"/>
            </a:pPr>
            <a:r>
              <a:rPr lang="en-US" sz="1200" dirty="0"/>
              <a:t>One harmonised chart keeps consolidation clean across twelve entities, while dimensions carry the local detail. The IntercoPartner dimension was added specifically to automate intercompany eliminations at group level.</a:t>
            </a:r>
          </a:p>
          <a:p>
            <a:pPr algn="l"/>
            <a:r>
              <a:rPr lang="en-US" sz="1400" b="1" dirty="0"/>
              <a:t>The Outcome</a:t>
            </a:r>
          </a:p>
          <a:p>
            <a:pPr marL="457200" indent="-228600" algn="l">
              <a:buChar char="•"/>
            </a:pPr>
            <a:r>
              <a:rPr lang="en-US" sz="1200" dirty="0"/>
              <a:t>Faster consolidation, consistent reporting across jurisdictions, and elimination logic driven by dimension data. AI noted this design only works because the governance to police dimension values already exists, exactly the check Step 3 raises.</a:t>
            </a:r>
          </a:p>
        </p:txBody>
      </p:sp>
    </p:spTree>
    <p:extLst>
      <p:ext uri="{BB962C8B-B14F-4D97-AF65-F5344CB8AC3E}">
        <p14:creationId xmlns:p14="http://schemas.microsoft.com/office/powerpoint/2010/main" val="1841885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p:nvSpPr>
          <p:cNvPr id="100" name="Rectangle 7"/>
          <p:cNvSpPr/>
          <p:nvPr/>
        </p:nvSpPr>
        <p:spPr>
          <a:xfrm>
            <a:off x="0" y="0"/>
            <a:ext cx="12192000" cy="6858000"/>
          </a:xfrm>
          <a:prstGeom prst="rect">
            <a:avLst/>
          </a:prstGeom>
          <a:solidFill>
            <a:srgbClr val="FFFFFF"/>
          </a:solidFill>
          <a:ln>
            <a:noFill/>
          </a:ln>
        </p:spPr>
        <p:txBody>
          <a:bodyPr/>
          <a:lstStyle/>
          <a:p>
            <a:endParaRPr lang="en-US"/>
          </a:p>
        </p:txBody>
      </p:sp>
      <p:sp>
        <p:nvSpPr>
          <p:cNvPr id="110" name="Rectangle 9"/>
          <p:cNvSpPr/>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txBody>
          <a:bodyPr/>
          <a:lstStyle/>
          <a:p>
            <a:endParaRPr lang="en-US"/>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What to Do Next</a:t>
            </a: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222500"/>
            <a:ext cx="10168128" cy="4318000"/>
          </a:xfrm>
        </p:spPr>
        <p:txBody>
          <a:bodyPr>
            <a:noAutofit/>
          </a:bodyPr>
          <a:lstStyle/>
          <a:p>
            <a:pPr marL="0" indent="0" algn="l">
              <a:spcBef>
                <a:spcPts val="200"/>
              </a:spcBef>
              <a:spcAft>
                <a:spcPts val="200"/>
              </a:spcAft>
              <a:buNone/>
            </a:pPr>
            <a:r>
              <a:rPr lang="en-US" sz="1600" b="1" dirty="0"/>
              <a:t>Pull Your Reporting Requirements Together</a:t>
            </a:r>
          </a:p>
          <a:p>
            <a:pPr marL="457200" indent="-228600" algn="l">
              <a:spcAft>
                <a:spcPts val="400"/>
              </a:spcAft>
              <a:buChar char="•"/>
            </a:pPr>
            <a:r>
              <a:rPr lang="en-US" sz="1400" dirty="0"/>
              <a:t>List every report finance must produce, such as statutory accounts, department and regional P&amp;Ls, and project profitability. This is the raw material AI needs to identify your candidate dimensions.</a:t>
            </a:r>
          </a:p>
          <a:p>
            <a:pPr marL="0" indent="0" algn="l">
              <a:spcBef>
                <a:spcPts val="200"/>
              </a:spcBef>
              <a:spcAft>
                <a:spcPts val="200"/>
              </a:spcAft>
              <a:buNone/>
            </a:pPr>
            <a:r>
              <a:rPr lang="en-US" sz="1600" b="1" dirty="0"/>
              <a:t>Run the 4-Step Workflow with AI</a:t>
            </a:r>
          </a:p>
          <a:p>
            <a:pPr marL="457200" indent="-228600" algn="l">
              <a:spcAft>
                <a:spcPts val="400"/>
              </a:spcAft>
              <a:buChar char="•"/>
            </a:pPr>
            <a:r>
              <a:rPr lang="en-US" sz="1400" dirty="0"/>
              <a:t>Feed AI the requirements, let it run the dimensions vs accounts analysis, stress-test stability and growth, then ask for a recommended balance. Use the prompts from this guide as your starting point.</a:t>
            </a:r>
          </a:p>
          <a:p>
            <a:pPr marL="0" indent="0" algn="l">
              <a:spcBef>
                <a:spcPts val="200"/>
              </a:spcBef>
              <a:spcAft>
                <a:spcPts val="200"/>
              </a:spcAft>
              <a:buNone/>
            </a:pPr>
            <a:r>
              <a:rPr lang="en-US" sz="1600" b="1" dirty="0"/>
              <a:t>Start From the Recommended Default</a:t>
            </a:r>
          </a:p>
          <a:p>
            <a:pPr marL="457200" indent="-228600" algn="l">
              <a:spcAft>
                <a:spcPts val="400"/>
              </a:spcAft>
              <a:buChar char="•"/>
            </a:pPr>
            <a:r>
              <a:rPr lang="en-US" sz="1400" dirty="0"/>
              <a:t>Begin with 3 to 5 dimensions and a chart of under 300 main accounts, then let AI confirm or adjust it against your specific reporting needs rather than designing from a blank page.</a:t>
            </a:r>
          </a:p>
          <a:p>
            <a:pPr marL="0" indent="0" algn="l">
              <a:spcBef>
                <a:spcPts val="200"/>
              </a:spcBef>
              <a:spcAft>
                <a:spcPts val="200"/>
              </a:spcAft>
              <a:buNone/>
            </a:pPr>
            <a:r>
              <a:rPr lang="en-US" sz="1600" b="1" dirty="0"/>
              <a:t>Keep Judgement and Governance With Your Team</a:t>
            </a:r>
          </a:p>
          <a:p>
            <a:pPr marL="457200" indent="-228600" algn="l">
              <a:spcAft>
                <a:spcPts val="400"/>
              </a:spcAft>
              <a:buChar char="•"/>
            </a:pPr>
            <a:r>
              <a:rPr lang="en-US" sz="1400" dirty="0"/>
              <a:t>Let AI accelerate the analysis, but agree who approves the final design and who maintains dimension values. A structure you cannot govern will drift after go-live.</a:t>
            </a:r>
          </a:p>
          <a:p>
            <a:pPr marL="0" indent="0" algn="l">
              <a:spcBef>
                <a:spcPts val="200"/>
              </a:spcBef>
              <a:spcAft>
                <a:spcPts val="200"/>
              </a:spcAft>
              <a:buNone/>
            </a:pPr>
            <a:r>
              <a:rPr lang="en-US" sz="1600" b="1" dirty="0"/>
              <a:t>Talk to Someone Who Has Done It</a:t>
            </a:r>
          </a:p>
          <a:p>
            <a:pPr marL="457200" indent="-228600" algn="l">
              <a:buChar char="•"/>
            </a:pPr>
            <a:r>
              <a:rPr lang="en-US" sz="1400" dirty="0"/>
              <a:t>Getting the dimensions vs chart of accounts balance right is one of the highest-impact decisions in an ERP design. If you are unsure where to start, reach out to someone who has handled it before. I am happy to help.</a:t>
            </a:r>
          </a:p>
        </p:txBody>
      </p:sp>
      <p:sp>
        <p:nvSpPr>
          <p:cNvPr id="103" name="Rectangle 13"/>
          <p:cNvSpPr/>
          <p:nvPr/>
        </p:nvSpPr>
        <p:spPr>
          <a:xfrm>
            <a:off x="495300" y="762000"/>
            <a:ext cx="127000" cy="698500"/>
          </a:xfrm>
          <a:prstGeom prst="rect">
            <a:avLst/>
          </a:prstGeom>
          <a:solidFill>
            <a:srgbClr val="E97132"/>
          </a:solidFill>
          <a:ln>
            <a:noFill/>
          </a:ln>
        </p:spPr>
        <p:txBody>
          <a:bodyPr/>
          <a:lstStyle/>
          <a:p>
            <a:endParaRPr lang="en-US"/>
          </a:p>
        </p:txBody>
      </p:sp>
    </p:spTree>
    <p:extLst>
      <p:ext uri="{BB962C8B-B14F-4D97-AF65-F5344CB8AC3E}">
        <p14:creationId xmlns:p14="http://schemas.microsoft.com/office/powerpoint/2010/main" val="356665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F6630F9-0A43-884E-71E7-81CA696F5926}"/>
              </a:ext>
            </a:extLst>
          </p:cNvPr>
          <p:cNvSpPr>
            <a:spLocks noGrp="1"/>
          </p:cNvSpPr>
          <p:nvPr>
            <p:ph type="title"/>
          </p:nvPr>
        </p:nvSpPr>
        <p:spPr>
          <a:xfrm>
            <a:off x="686834" y="1153572"/>
            <a:ext cx="3200400" cy="4461163"/>
          </a:xfrm>
        </p:spPr>
        <p:txBody>
          <a:bodyPr>
            <a:normAutofit/>
          </a:bodyPr>
          <a:lstStyle/>
          <a:p>
            <a:r>
              <a:rPr lang="en-US" noProof="0">
                <a:solidFill>
                  <a:srgbClr val="FFFFFF"/>
                </a:solidFill>
              </a:rPr>
              <a:t>Agenda</a:t>
            </a: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Pladsholder til indhold 6">
            <a:extLst>
              <a:ext uri="{FF2B5EF4-FFF2-40B4-BE49-F238E27FC236}">
                <a16:creationId xmlns:a16="http://schemas.microsoft.com/office/drawing/2014/main" id="{2497E683-029D-45AE-4812-A040D4DED108}"/>
              </a:ext>
            </a:extLst>
          </p:cNvPr>
          <p:cNvSpPr>
            <a:spLocks noGrp="1"/>
          </p:cNvSpPr>
          <p:nvPr>
            <p:ph idx="1"/>
          </p:nvPr>
        </p:nvSpPr>
        <p:spPr>
          <a:xfrm>
            <a:off x="4381500" y="406400"/>
            <a:ext cx="7150000" cy="5994400"/>
          </a:xfrm>
        </p:spPr>
        <p:txBody>
          <a:bodyPr anchor="ctr">
            <a:normAutofit/>
          </a:bodyPr>
          <a:lstStyle/>
          <a:p>
            <a:pPr marL="0" indent="0" algn="l">
              <a:spcBef>
                <a:spcPts val="300"/>
              </a:spcBef>
              <a:spcAft>
                <a:spcPts val="300"/>
              </a:spcAft>
              <a:buNone/>
            </a:pPr>
            <a:r>
              <a:rPr lang="en-US" sz="1600" b="1" dirty="0">
                <a:solidFill>
                  <a:srgbClr val="0E2841"/>
                </a:solidFill>
              </a:rPr>
              <a:t>The Balance Problem</a:t>
            </a:r>
          </a:p>
          <a:p>
            <a:pPr marL="0" indent="0" algn="l">
              <a:spcBef>
                <a:spcPts val="300"/>
              </a:spcBef>
              <a:spcAft>
                <a:spcPts val="300"/>
              </a:spcAft>
              <a:buNone/>
            </a:pPr>
            <a:r>
              <a:rPr lang="en-US" sz="1600" b="1" dirty="0">
                <a:solidFill>
                  <a:srgbClr val="0E2841"/>
                </a:solidFill>
              </a:rPr>
              <a:t>Why This Is Hard to Get Right</a:t>
            </a:r>
          </a:p>
          <a:p>
            <a:pPr marL="0" indent="0" algn="l">
              <a:spcBef>
                <a:spcPts val="300"/>
              </a:spcBef>
              <a:spcAft>
                <a:spcPts val="300"/>
              </a:spcAft>
              <a:buNone/>
            </a:pPr>
            <a:r>
              <a:rPr lang="en-US" sz="1600" b="1" dirty="0">
                <a:solidFill>
                  <a:srgbClr val="0E2841"/>
                </a:solidFill>
              </a:rPr>
              <a:t>Where AI Helps</a:t>
            </a:r>
          </a:p>
          <a:p>
            <a:pPr marL="0" indent="0" algn="l">
              <a:spcBef>
                <a:spcPts val="300"/>
              </a:spcBef>
              <a:spcAft>
                <a:spcPts val="300"/>
              </a:spcAft>
              <a:buNone/>
            </a:pPr>
            <a:r>
              <a:rPr lang="en-US" sz="1600" b="1" dirty="0">
                <a:solidFill>
                  <a:srgbClr val="0E2841"/>
                </a:solidFill>
              </a:rPr>
              <a:t>Feed AI Your Reporting Requirements</a:t>
            </a:r>
          </a:p>
          <a:p>
            <a:pPr marL="0" indent="0" algn="l">
              <a:spcBef>
                <a:spcPts val="300"/>
              </a:spcBef>
              <a:spcAft>
                <a:spcPts val="300"/>
              </a:spcAft>
              <a:buNone/>
            </a:pPr>
            <a:r>
              <a:rPr lang="en-US" sz="1600" b="1" dirty="0">
                <a:solidFill>
                  <a:srgbClr val="0E2841"/>
                </a:solidFill>
              </a:rPr>
              <a:t>Let AI Run the Dimensions vs Accounts Analysis</a:t>
            </a:r>
          </a:p>
          <a:p>
            <a:pPr marL="0" indent="0" algn="l">
              <a:spcBef>
                <a:spcPts val="300"/>
              </a:spcBef>
              <a:spcAft>
                <a:spcPts val="300"/>
              </a:spcAft>
              <a:buNone/>
            </a:pPr>
            <a:r>
              <a:rPr lang="en-US" sz="1600" b="1" dirty="0">
                <a:solidFill>
                  <a:srgbClr val="0E2841"/>
                </a:solidFill>
              </a:rPr>
              <a:t>AI Stress-Tests Stability &amp; Growth</a:t>
            </a:r>
          </a:p>
          <a:p>
            <a:pPr marL="0" indent="0" algn="l">
              <a:spcBef>
                <a:spcPts val="300"/>
              </a:spcBef>
              <a:spcAft>
                <a:spcPts val="300"/>
              </a:spcAft>
              <a:buNone/>
            </a:pPr>
            <a:r>
              <a:rPr lang="en-US" sz="1600" b="1" dirty="0">
                <a:solidFill>
                  <a:srgbClr val="0E2841"/>
                </a:solidFill>
              </a:rPr>
              <a:t>AI Recommends the Balance</a:t>
            </a:r>
          </a:p>
          <a:p>
            <a:pPr marL="0" indent="0" algn="l">
              <a:spcBef>
                <a:spcPts val="300"/>
              </a:spcBef>
              <a:spcAft>
                <a:spcPts val="300"/>
              </a:spcAft>
              <a:buNone/>
            </a:pPr>
            <a:r>
              <a:rPr lang="en-US" sz="1600" b="1" dirty="0">
                <a:solidFill>
                  <a:srgbClr val="0E2841"/>
                </a:solidFill>
              </a:rPr>
              <a:t>Prompts You Can Use</a:t>
            </a:r>
          </a:p>
          <a:p>
            <a:pPr marL="0" indent="0" algn="l">
              <a:spcBef>
                <a:spcPts val="300"/>
              </a:spcBef>
              <a:spcAft>
                <a:spcPts val="300"/>
              </a:spcAft>
              <a:buNone/>
            </a:pPr>
            <a:r>
              <a:rPr lang="en-US" sz="1600" b="1" dirty="0">
                <a:solidFill>
                  <a:srgbClr val="0E2841"/>
                </a:solidFill>
              </a:rPr>
              <a:t>The Recommended Starting Point</a:t>
            </a:r>
          </a:p>
          <a:p>
            <a:pPr marL="0" indent="0" algn="l">
              <a:spcBef>
                <a:spcPts val="300"/>
              </a:spcBef>
              <a:spcAft>
                <a:spcPts val="300"/>
              </a:spcAft>
              <a:buNone/>
            </a:pPr>
            <a:r>
              <a:rPr lang="en-US" sz="1600" b="1" dirty="0">
                <a:solidFill>
                  <a:srgbClr val="0E2841"/>
                </a:solidFill>
              </a:rPr>
              <a:t>Worked Examples: Three Real Companies</a:t>
            </a:r>
          </a:p>
          <a:p>
            <a:pPr marL="0" indent="0" algn="l">
              <a:spcBef>
                <a:spcPts val="300"/>
              </a:spcBef>
              <a:spcAft>
                <a:spcPts val="300"/>
              </a:spcAft>
              <a:buNone/>
            </a:pPr>
            <a:r>
              <a:rPr lang="en-US" sz="1600" b="1" dirty="0">
                <a:solidFill>
                  <a:srgbClr val="0E2841"/>
                </a:solidFill>
              </a:rPr>
              <a:t>What to Do Next</a:t>
            </a:r>
          </a:p>
        </p:txBody>
      </p:sp>
    </p:spTree>
    <p:extLst>
      <p:ext uri="{BB962C8B-B14F-4D97-AF65-F5344CB8AC3E}">
        <p14:creationId xmlns:p14="http://schemas.microsoft.com/office/powerpoint/2010/main" val="174814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pPr algn="l"/>
            <a:r>
              <a:rPr lang="en-US" dirty="0"/>
              <a:t>The Balance Problem</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a:bodyPr>
          <a:lstStyle/>
          <a:p>
            <a:pPr algn="l"/>
            <a:r>
              <a:rPr lang="en-US" sz="1400" b="1" dirty="0"/>
              <a:t>The Question Behind Every Implementation</a:t>
            </a:r>
          </a:p>
          <a:p>
            <a:pPr marL="457200" indent="-228600" algn="l">
              <a:buChar char="•"/>
            </a:pPr>
            <a:r>
              <a:rPr lang="en-US" sz="1200" dirty="0"/>
              <a:t>How much reporting detail belongs in the chart of accounts, and how much in financial dimensions? That single choice shapes data entry, period-end reporting, and how easily the finance team can answer new questions.</a:t>
            </a:r>
          </a:p>
          <a:p>
            <a:pPr algn="l"/>
            <a:r>
              <a:rPr lang="en-US" sz="1400" b="1" dirty="0"/>
              <a:t>It Is an Inverse Relationship</a:t>
            </a:r>
          </a:p>
          <a:p>
            <a:pPr marL="457200" indent="-228600" algn="l">
              <a:buChar char="•"/>
            </a:pPr>
            <a:r>
              <a:rPr lang="en-US" sz="1200" dirty="0"/>
              <a:t>Fewer dimensions force a longer, more detailed chart of accounts. More dimensions let the chart stay short and clean. Neither extreme is right; the correct balance depends on the organisation's reporting needs and appetite for governance.</a:t>
            </a:r>
          </a:p>
          <a:p>
            <a:pPr algn="l"/>
            <a:r>
              <a:rPr lang="en-US" sz="1400" b="1" dirty="0"/>
              <a:t>Why It Is Genuinely Hard</a:t>
            </a:r>
          </a:p>
          <a:p>
            <a:pPr marL="457200" indent="-228600" algn="l">
              <a:buChar char="•"/>
            </a:pPr>
            <a:r>
              <a:rPr lang="en-US" sz="1200" dirty="0"/>
              <a:t>There is no formula. The answer depends on dozens of interacting variables, such as reporting dimensions, transaction volume, organisational stability, and team maturity, and the trade-offs are difficult to hold in your head all at once.</a:t>
            </a:r>
          </a:p>
          <a:p>
            <a:pPr algn="l"/>
            <a:r>
              <a:rPr lang="en-US" sz="1400" b="1" dirty="0"/>
              <a:t>And Expensive to Reverse</a:t>
            </a:r>
          </a:p>
          <a:p>
            <a:pPr marL="457200" indent="-228600" algn="l">
              <a:buChar char="•"/>
            </a:pPr>
            <a:r>
              <a:rPr lang="en-US" sz="1200" dirty="0"/>
              <a:t>Restructuring a chart of accounts or simplifying dimensions after go-live is costly and disruptive. The design needs to be close to right the first time, which is exactly where AI can de-risk the decision.</a:t>
            </a:r>
          </a:p>
          <a:p>
            <a:pPr algn="l"/>
            <a:r>
              <a:rPr lang="en-US" sz="1400" b="1" dirty="0"/>
              <a:t>What This Guide Covers</a:t>
            </a:r>
          </a:p>
          <a:p>
            <a:pPr marL="457200" indent="-228600" algn="l">
              <a:buChar char="•"/>
            </a:pPr>
            <a:r>
              <a:rPr lang="en-US" sz="1200" dirty="0"/>
              <a:t>How to use AI as a thinking partner to weigh the trade-offs, run the maths, stress-test your assumptions, and arrive quickly at a right balance.</a:t>
            </a:r>
          </a:p>
        </p:txBody>
      </p:sp>
    </p:spTree>
    <p:extLst>
      <p:ext uri="{BB962C8B-B14F-4D97-AF65-F5344CB8AC3E}">
        <p14:creationId xmlns:p14="http://schemas.microsoft.com/office/powerpoint/2010/main" val="270565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pPr algn="l"/>
            <a:r>
              <a:rPr lang="en-US" dirty="0"/>
              <a:t>Why This Is Hard to Get Right</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a:bodyPr>
          <a:lstStyle/>
          <a:p>
            <a:pPr algn="l"/>
            <a:r>
              <a:rPr lang="en-US" sz="1400" b="1" dirty="0"/>
              <a:t>Too Few Dimensions: the Chart Explodes</a:t>
            </a:r>
          </a:p>
          <a:p>
            <a:pPr marL="457200" indent="-228600" algn="l">
              <a:buChar char="•"/>
            </a:pPr>
            <a:r>
              <a:rPr lang="en-US" sz="1200" dirty="0"/>
              <a:t>Push all detail into accounts and the chart balloons into hundreds of near-duplicate accounts per department, region, and product. Budgeting, reporting, and onboarding all get heavier, and adding one new business unit means creating dozens of accounts.</a:t>
            </a:r>
          </a:p>
          <a:p>
            <a:pPr algn="l"/>
            <a:r>
              <a:rPr lang="en-US" sz="1400" b="1" dirty="0"/>
              <a:t>Too Many Dimensions: Entry and Data Quality Suffer</a:t>
            </a:r>
          </a:p>
          <a:p>
            <a:pPr marL="457200" indent="-228600" algn="l">
              <a:buChar char="•"/>
            </a:pPr>
            <a:r>
              <a:rPr lang="en-US" sz="1200" dirty="0"/>
              <a:t>Every extra dimension is another field users must complete correctly on every transaction. Error rates rise, reports develop gaps from missing values, and period-end processes fail silently when dimension data is incomplete.</a:t>
            </a:r>
          </a:p>
          <a:p>
            <a:pPr algn="l"/>
            <a:r>
              <a:rPr lang="en-US" sz="1400" b="1" dirty="0"/>
              <a:t>The Trade-offs Interact</a:t>
            </a:r>
          </a:p>
          <a:p>
            <a:pPr marL="457200" indent="-228600" algn="l">
              <a:buChar char="•"/>
            </a:pPr>
            <a:r>
              <a:rPr lang="en-US" sz="1200" dirty="0"/>
              <a:t>Reporting needs, transaction volume, organisational stability, default-dimension setup, and governance all pull in different directions. Optimising one usually worsens another, so there is no single obvious answer.</a:t>
            </a:r>
          </a:p>
          <a:p>
            <a:pPr algn="l"/>
            <a:r>
              <a:rPr lang="en-US" sz="1400" b="1" dirty="0"/>
              <a:t>Reversal Is Costly</a:t>
            </a:r>
          </a:p>
          <a:p>
            <a:pPr marL="457200" indent="-228600" algn="l">
              <a:buChar char="•"/>
            </a:pPr>
            <a:r>
              <a:rPr lang="en-US" sz="1200" dirty="0"/>
              <a:t>Both extremes are expensive to undo once data exists. The pressure to decide correctly up front is high, and that is precisely the kind of multi-variable judgement call AI is good at supporting.</a:t>
            </a:r>
          </a:p>
        </p:txBody>
      </p:sp>
    </p:spTree>
    <p:extLst>
      <p:ext uri="{BB962C8B-B14F-4D97-AF65-F5344CB8AC3E}">
        <p14:creationId xmlns:p14="http://schemas.microsoft.com/office/powerpoint/2010/main" val="302481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pPr algn="l"/>
            <a:r>
              <a:rPr lang="en-US" dirty="0"/>
              <a:t>Where AI Helps</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lnSpcReduction="10000"/>
          </a:bodyPr>
          <a:lstStyle/>
          <a:p>
            <a:pPr algn="l"/>
            <a:r>
              <a:rPr lang="en-US" sz="1400" b="1" dirty="0"/>
              <a:t>Structuring the Decision</a:t>
            </a:r>
          </a:p>
          <a:p>
            <a:pPr marL="457200" indent="-228600" algn="l">
              <a:buChar char="•"/>
            </a:pPr>
            <a:r>
              <a:rPr lang="en-US" sz="1200" dirty="0"/>
              <a:t>AI turns a messy list of reporting needs into a clean set of candidate dimensions, asking the clarifying questions a seasoned consultant would. It frames the problem before you commit to a design.</a:t>
            </a:r>
          </a:p>
          <a:p>
            <a:pPr algn="l"/>
            <a:r>
              <a:rPr lang="en-US" sz="1400" b="1" dirty="0"/>
              <a:t>Doing the Maths Instantly</a:t>
            </a:r>
          </a:p>
          <a:p>
            <a:pPr marL="457200" indent="-228600" algn="l">
              <a:buChar char="•"/>
            </a:pPr>
            <a:r>
              <a:rPr lang="en-US" sz="1200" dirty="0"/>
              <a:t>Given your departments, regions, and product lines, AI calculates accounts-versus-dimensions trade-offs in seconds. It handles the substitution arithmetic that is tedious and error-prone to do by hand.</a:t>
            </a:r>
          </a:p>
          <a:p>
            <a:pPr algn="l"/>
            <a:r>
              <a:rPr lang="en-US" sz="1400" b="1" dirty="0"/>
              <a:t>Stress-Testing Assumptions</a:t>
            </a:r>
          </a:p>
          <a:p>
            <a:pPr marL="457200" indent="-228600" algn="l">
              <a:buChar char="•"/>
            </a:pPr>
            <a:r>
              <a:rPr lang="en-US" sz="1200" dirty="0"/>
              <a:t>AI weighs the pros and cons: which dimensions change often, where data entry will slip, and what breaks when you add a new business unit. It surfaces risks before they become expensive go-live surprises.</a:t>
            </a:r>
          </a:p>
          <a:p>
            <a:pPr algn="l"/>
            <a:r>
              <a:rPr lang="en-US" sz="1400" b="1" dirty="0"/>
              <a:t>Recommending a Balance You Can Justify</a:t>
            </a:r>
          </a:p>
          <a:p>
            <a:pPr marL="457200" indent="-228600" algn="l">
              <a:buChar char="•"/>
            </a:pPr>
            <a:r>
              <a:rPr lang="en-US" sz="1200" dirty="0"/>
              <a:t>AI proposes a concrete starting point, which dimensions to use and a target number of accounts, with the reasoning spelled out, so you can question it and adjust rather than starting from a blank page.</a:t>
            </a:r>
          </a:p>
          <a:p>
            <a:pPr algn="l"/>
            <a:r>
              <a:rPr lang="en-US" sz="1400" b="1" dirty="0"/>
              <a:t>What AI Does Not Replace</a:t>
            </a:r>
          </a:p>
          <a:p>
            <a:pPr marL="457200" indent="-228600" algn="l">
              <a:buChar char="•"/>
            </a:pPr>
            <a:r>
              <a:rPr lang="en-US" sz="1200" dirty="0"/>
              <a:t>Final judgement stays with your finance and implementation team. AI accelerates analysis and removes blind spots; people own the decision and the governance.</a:t>
            </a:r>
          </a:p>
        </p:txBody>
      </p:sp>
    </p:spTree>
    <p:extLst>
      <p:ext uri="{BB962C8B-B14F-4D97-AF65-F5344CB8AC3E}">
        <p14:creationId xmlns:p14="http://schemas.microsoft.com/office/powerpoint/2010/main" val="3333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fontScale="90000"/>
          </a:bodyPr>
          <a:lstStyle/>
          <a:p>
            <a:pPr algn="l"/>
            <a:r>
              <a:rPr lang="en-US" dirty="0"/>
              <a:t>Step 1: Feed AI Your Reporting Requirements</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lnSpcReduction="10000"/>
          </a:bodyPr>
          <a:lstStyle/>
          <a:p>
            <a:pPr algn="l"/>
            <a:r>
              <a:rPr lang="en-US" sz="1400" b="1" dirty="0"/>
              <a:t>Start From Outputs, Not the Ledger</a:t>
            </a:r>
          </a:p>
          <a:p>
            <a:pPr marL="457200" indent="-228600" algn="l">
              <a:buChar char="•"/>
            </a:pPr>
            <a:r>
              <a:rPr lang="en-US" sz="1200" dirty="0"/>
              <a:t>List every report finance must produce, including statutory accounts, department P&amp;Ls, regional revenue, and project profitability. The design follows from what you need to report, and AI works best when you hand it those outputs first.</a:t>
            </a:r>
          </a:p>
          <a:p>
            <a:pPr algn="l"/>
            <a:r>
              <a:rPr lang="en-US" sz="1400" b="1" dirty="0"/>
              <a:t>Describe Each Report Plainly</a:t>
            </a:r>
          </a:p>
          <a:p>
            <a:pPr marL="457200" indent="-228600" algn="l">
              <a:buChar char="•"/>
            </a:pPr>
            <a:r>
              <a:rPr lang="en-US" sz="1200" dirty="0"/>
              <a:t>For each one, tell the AI the rows, the columns, and the filters. Plain language is fine: "a P&amp;L per department, split by region, monthly" is enough for the AI to extract the underlying reporting dimensions.</a:t>
            </a:r>
          </a:p>
          <a:p>
            <a:pPr algn="l"/>
            <a:r>
              <a:rPr lang="en-US" sz="1400" b="1" dirty="0"/>
              <a:t>Let AI Identify Candidate Dimensions</a:t>
            </a:r>
          </a:p>
          <a:p>
            <a:pPr marL="457200" indent="-228600" algn="l">
              <a:buChar char="•"/>
            </a:pPr>
            <a:r>
              <a:rPr lang="en-US" sz="1200" dirty="0"/>
              <a:t>AI reads across all your reports and names the recurring dimensions, such as Department, Region, Project, and Channel. Each dimension that is not simply the legal entity becomes a candidate financial dimension.</a:t>
            </a:r>
          </a:p>
          <a:p>
            <a:pPr algn="l"/>
            <a:r>
              <a:rPr lang="en-US" sz="1400" b="1" dirty="0"/>
              <a:t>Answer Its Clarifying Questions</a:t>
            </a:r>
          </a:p>
          <a:p>
            <a:pPr marL="457200" indent="-228600" algn="l">
              <a:buChar char="•"/>
            </a:pPr>
            <a:r>
              <a:rPr lang="en-US" sz="1200" dirty="0"/>
              <a:t>Expect it to probe: how many values per dimension, how often they change, who maintains them. These questions are the analysis; they expose requirements you had not written down.</a:t>
            </a:r>
          </a:p>
          <a:p>
            <a:pPr algn="l"/>
            <a:r>
              <a:rPr lang="en-US" sz="1400" b="1" dirty="0"/>
              <a:t>Output of This Step</a:t>
            </a:r>
          </a:p>
          <a:p>
            <a:pPr marL="457200" indent="-228600" algn="l">
              <a:buChar char="•"/>
            </a:pPr>
            <a:r>
              <a:rPr lang="en-US" sz="1200" dirty="0"/>
              <a:t>A ranked shortlist of candidate dimensions, each tied to the specific reports that justify it, ready as the input for the dimensions vs accounts analysis in Step 2.</a:t>
            </a:r>
          </a:p>
        </p:txBody>
      </p:sp>
    </p:spTree>
    <p:extLst>
      <p:ext uri="{BB962C8B-B14F-4D97-AF65-F5344CB8AC3E}">
        <p14:creationId xmlns:p14="http://schemas.microsoft.com/office/powerpoint/2010/main" val="99540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fontScale="90000"/>
          </a:bodyPr>
          <a:lstStyle/>
          <a:p>
            <a:pPr algn="l"/>
            <a:r>
              <a:rPr lang="en-US" dirty="0"/>
              <a:t>Step 2: Let AI Run the Dimensions vs Accounts Analysis</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a:bodyPr>
          <a:lstStyle/>
          <a:p>
            <a:pPr algn="l"/>
            <a:r>
              <a:rPr lang="en-US" sz="1400" b="1" dirty="0"/>
              <a:t>The Core Calculation</a:t>
            </a:r>
          </a:p>
          <a:p>
            <a:pPr marL="457200" indent="-228600" algn="l">
              <a:buChar char="•"/>
            </a:pPr>
            <a:r>
              <a:rPr lang="en-US" sz="1200" dirty="0"/>
              <a:t>For every candidate dimension, AI works out how many extra accounts you would need if that detail lived in the chart instead. If dropping a dimension adds more than 3 to 5 accounts per value, the dimension earns its place.</a:t>
            </a:r>
          </a:p>
          <a:p>
            <a:pPr algn="l"/>
            <a:r>
              <a:rPr lang="en-US" sz="1400" b="1" dirty="0"/>
              <a:t>A Worked Example</a:t>
            </a:r>
          </a:p>
          <a:p>
            <a:pPr marL="457200" indent="-228600" algn="l">
              <a:buChar char="•"/>
            </a:pPr>
            <a:r>
              <a:rPr lang="en-US" sz="1200" dirty="0"/>
              <a:t>Tell the AI: 5 departments, 4 regions, 10 expense types. As dimensions: 10 accounts plus 2 dimensions. As accounts: 5 x 4 x 10 = 200 accounts. AI returns both totals and the break-even instantly.</a:t>
            </a:r>
          </a:p>
          <a:p>
            <a:pPr algn="l"/>
            <a:r>
              <a:rPr lang="en-US" sz="1400" b="1" dirty="0"/>
              <a:t>Scale It Across the Whole Chart</a:t>
            </a:r>
          </a:p>
          <a:p>
            <a:pPr marL="457200" indent="-228600" algn="l">
              <a:buChar char="•"/>
            </a:pPr>
            <a:r>
              <a:rPr lang="en-US" sz="1200" dirty="0"/>
              <a:t>AI runs the same maths over every reporting dimension at once and projects the total account count for each design option. That is the comparison that takes hours by hand and is easy to get wrong.</a:t>
            </a:r>
          </a:p>
          <a:p>
            <a:pPr algn="l"/>
            <a:r>
              <a:rPr lang="en-US" sz="1400" b="1" dirty="0"/>
              <a:t>Factor In the Hidden Costs</a:t>
            </a:r>
          </a:p>
          <a:p>
            <a:pPr marL="457200" indent="-228600" algn="l">
              <a:buChar char="•"/>
            </a:pPr>
            <a:r>
              <a:rPr lang="en-US" sz="1200" dirty="0"/>
              <a:t>Ask it to weigh maintenance too: controller hours to build accounts, budget rows, report definitions, and the data-entry burden of each extra dimension. The cheapest account count is not always the best balance.</a:t>
            </a:r>
          </a:p>
          <a:p>
            <a:pPr algn="l"/>
            <a:r>
              <a:rPr lang="en-US" sz="1400" b="1" dirty="0"/>
              <a:t>Output of This Step</a:t>
            </a:r>
          </a:p>
          <a:p>
            <a:pPr marL="457200" indent="-228600" algn="l">
              <a:buChar char="•"/>
            </a:pPr>
            <a:r>
              <a:rPr lang="en-US" sz="1200" dirty="0"/>
              <a:t>A side-by-side of design options with projected account counts and effort, forming the evidence base for the recommendation in Step 4.</a:t>
            </a:r>
          </a:p>
        </p:txBody>
      </p:sp>
    </p:spTree>
    <p:extLst>
      <p:ext uri="{BB962C8B-B14F-4D97-AF65-F5344CB8AC3E}">
        <p14:creationId xmlns:p14="http://schemas.microsoft.com/office/powerpoint/2010/main" val="352804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pPr algn="l"/>
            <a:r>
              <a:rPr lang="en-US" dirty="0"/>
              <a:t>Step 3: AI Stress-Tests Stability &amp; Growth</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lnSpcReduction="10000"/>
          </a:bodyPr>
          <a:lstStyle/>
          <a:p>
            <a:pPr algn="l"/>
            <a:r>
              <a:rPr lang="en-US" sz="1400" b="1" dirty="0"/>
              <a:t>Flag the Volatile Dimensions</a:t>
            </a:r>
          </a:p>
          <a:p>
            <a:pPr marL="457200" indent="-228600" algn="l">
              <a:buChar char="•"/>
            </a:pPr>
            <a:r>
              <a:rPr lang="en-US" sz="1200" dirty="0"/>
              <a:t>Ask AI which candidate dimensions change often. Project codes and sales campaigns churn; departments and regions rarely do. Volatile dimensions may be better handled as related entities than as core dimensions.</a:t>
            </a:r>
          </a:p>
          <a:p>
            <a:pPr algn="l"/>
            <a:r>
              <a:rPr lang="en-US" sz="1400" b="1" dirty="0"/>
              <a:t>Model Future Growth</a:t>
            </a:r>
          </a:p>
          <a:p>
            <a:pPr marL="457200" indent="-228600" algn="l">
              <a:buChar char="•"/>
            </a:pPr>
            <a:r>
              <a:rPr lang="en-US" sz="1200" dirty="0"/>
              <a:t>Describe likely changes, such as a new business unit, a market entry, or an acquisition. AI shows which design absorbs the change with one new dimension value versus which forces a chart-of-accounts rebuild.</a:t>
            </a:r>
          </a:p>
          <a:p>
            <a:pPr algn="l"/>
            <a:r>
              <a:rPr lang="en-US" sz="1400" b="1" dirty="0"/>
              <a:t>Pressure-Test Data Quality</a:t>
            </a:r>
          </a:p>
          <a:p>
            <a:pPr marL="457200" indent="-228600" algn="l">
              <a:buChar char="•"/>
            </a:pPr>
            <a:r>
              <a:rPr lang="en-US" sz="1200" dirty="0"/>
              <a:t>AI estimates the entry burden of each design and points to where users will leave dimensions blank, creating reporting gaps. It suggests where default-dimension rules can fill values automatically instead of relying on people.</a:t>
            </a:r>
          </a:p>
          <a:p>
            <a:pPr algn="l"/>
            <a:r>
              <a:rPr lang="en-US" sz="1400" b="1" dirty="0"/>
              <a:t>Check Governance Reality</a:t>
            </a:r>
          </a:p>
          <a:p>
            <a:pPr marL="457200" indent="-228600" algn="l">
              <a:buChar char="•"/>
            </a:pPr>
            <a:r>
              <a:rPr lang="en-US" sz="1200" dirty="0"/>
              <a:t>It asks who approves new dimension values and whether that discipline exists. A design that needs governance you do not have will drift, and AI names that risk before you commit to it.</a:t>
            </a:r>
          </a:p>
          <a:p>
            <a:pPr algn="l"/>
            <a:r>
              <a:rPr lang="en-US" sz="1400" b="1" dirty="0"/>
              <a:t>Output of This Step</a:t>
            </a:r>
          </a:p>
          <a:p>
            <a:pPr marL="457200" indent="-228600" algn="l">
              <a:buChar char="•"/>
            </a:pPr>
            <a:r>
              <a:rPr lang="en-US" sz="1200" dirty="0"/>
              <a:t>A risk-adjusted view of each option, so the recommended balance can handle contact with real growth and real users, not just today's organizational chart.</a:t>
            </a:r>
          </a:p>
        </p:txBody>
      </p:sp>
    </p:spTree>
    <p:extLst>
      <p:ext uri="{BB962C8B-B14F-4D97-AF65-F5344CB8AC3E}">
        <p14:creationId xmlns:p14="http://schemas.microsoft.com/office/powerpoint/2010/main" val="334916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pPr algn="l"/>
            <a:r>
              <a:rPr lang="en-US" dirty="0"/>
              <a:t>Step 4: AI Recommends the Balance</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a:bodyPr>
          <a:lstStyle/>
          <a:p>
            <a:pPr algn="l"/>
            <a:r>
              <a:rPr lang="en-US" sz="1400" b="1" dirty="0"/>
              <a:t>Ask for a Concrete Proposal</a:t>
            </a:r>
          </a:p>
          <a:p>
            <a:pPr marL="457200" indent="-228600" algn="l">
              <a:buChar char="•"/>
            </a:pPr>
            <a:r>
              <a:rPr lang="en-US" sz="1200" dirty="0"/>
              <a:t>With requirements, maths, and risks on the table, ask AI to recommend a specific structure: which dimensions to use, which detail to leave in accounts, and a target account count, with the reasoning shown.</a:t>
            </a:r>
          </a:p>
          <a:p>
            <a:pPr algn="l"/>
            <a:r>
              <a:rPr lang="en-US" sz="1400" b="1" dirty="0"/>
              <a:t>Worked Example Output</a:t>
            </a:r>
          </a:p>
          <a:p>
            <a:pPr marL="457200" indent="-228600" algn="l">
              <a:buChar char="•"/>
            </a:pPr>
            <a:r>
              <a:rPr lang="en-US" sz="1200" dirty="0"/>
              <a:t>For our mid-market manufacturer, AI proposes 4 dimensions (BusinessUnit, Department, Region, Project) and a chart of roughly 180 main accounts, down from the 1,200+ a dimension-light design would have needed.</a:t>
            </a:r>
          </a:p>
          <a:p>
            <a:pPr algn="l"/>
            <a:r>
              <a:rPr lang="en-US" sz="1400" b="1" dirty="0"/>
              <a:t>With the Trade-offs Made Explicit</a:t>
            </a:r>
          </a:p>
          <a:p>
            <a:pPr marL="457200" indent="-228600" algn="l">
              <a:buChar char="•"/>
            </a:pPr>
            <a:r>
              <a:rPr lang="en-US" sz="1200" dirty="0"/>
              <a:t>It explains why: Region and Department are stable and report-heavy, Project is volatile but high-value, and a fifth dimension was rejected because it added entry burden without a report to justify it.</a:t>
            </a:r>
          </a:p>
          <a:p>
            <a:pPr algn="l"/>
            <a:r>
              <a:rPr lang="en-US" sz="1400" b="1" dirty="0"/>
              <a:t>Challenge and Iterate</a:t>
            </a:r>
          </a:p>
          <a:p>
            <a:pPr marL="457200" indent="-228600" algn="l">
              <a:buChar char="•"/>
            </a:pPr>
            <a:r>
              <a:rPr lang="en-US" sz="1200" dirty="0"/>
              <a:t>Treat the proposal as a first draft. Push back with questions like "what if Project becomes an entity?" or "can we drop Region?", and AI re-runs the analysis so you converge on a balance the whole team is comfortable with.</a:t>
            </a:r>
          </a:p>
          <a:p>
            <a:pPr algn="l"/>
            <a:r>
              <a:rPr lang="en-US" sz="1400" b="1" dirty="0"/>
              <a:t>Output of This Step</a:t>
            </a:r>
          </a:p>
          <a:p>
            <a:pPr marL="457200" indent="-228600" algn="l">
              <a:buChar char="•"/>
            </a:pPr>
            <a:r>
              <a:rPr lang="en-US" sz="1200" dirty="0"/>
              <a:t>A documented, agreed design with the rationale behind it captured, ready to configure and easy to revisit when the business changes.</a:t>
            </a:r>
          </a:p>
        </p:txBody>
      </p:sp>
    </p:spTree>
    <p:extLst>
      <p:ext uri="{BB962C8B-B14F-4D97-AF65-F5344CB8AC3E}">
        <p14:creationId xmlns:p14="http://schemas.microsoft.com/office/powerpoint/2010/main" val="141927760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D9077B6-88F3-4752-AE10-3EF4E1A1DE21}">
  <we:reference id="wa200010001" version="1.0.0.1" store="en-US" storeType="OMEX"/>
  <we:alternateReferences>
    <we:reference id="WA200010001" version="1.0.0.1" store="" storeType="OMEX"/>
  </we:alternateReferences>
  <we:properties>
    <we:property name="claude.fileId" value="&quot;6afdc231-48b6-4241-a528-e7e93561df93&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11306</TotalTime>
  <Words>2663</Words>
  <Application>Microsoft Office PowerPoint</Application>
  <PresentationFormat>Widescreen</PresentationFormat>
  <Paragraphs>152</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Calibri</vt:lpstr>
      <vt:lpstr>Office-tema</vt:lpstr>
      <vt:lpstr>Finding the Right Balance with AI</vt:lpstr>
      <vt:lpstr>Agenda</vt:lpstr>
      <vt:lpstr>The Balance Problem</vt:lpstr>
      <vt:lpstr>Why This Is Hard to Get Right</vt:lpstr>
      <vt:lpstr>Where AI Helps</vt:lpstr>
      <vt:lpstr>Step 1: Feed AI Your Reporting Requirements</vt:lpstr>
      <vt:lpstr>Step 2: Let AI Run the Dimensions vs Accounts Analysis</vt:lpstr>
      <vt:lpstr>Step 3: AI Stress-Tests Stability &amp; Growth</vt:lpstr>
      <vt:lpstr>Step 4: AI Recommends the Balance</vt:lpstr>
      <vt:lpstr>Prompts You Can Use</vt:lpstr>
      <vt:lpstr>The Recommended Starting Point</vt:lpstr>
      <vt:lpstr>Example 1: Small Consultancy (40 staff)</vt:lpstr>
      <vt:lpstr>Example 2: Mid-Market Manufacturer (600 staff)</vt:lpstr>
      <vt:lpstr>Example 3: Multi-Entity Group (3,000 staff)</vt:lpstr>
      <vt:lpstr>What to Do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 Jamili</dc:creator>
  <cp:lastModifiedBy>Ali Jamili</cp:lastModifiedBy>
  <cp:revision>102</cp:revision>
  <dcterms:created xsi:type="dcterms:W3CDTF">2026-01-28T19:56:17Z</dcterms:created>
  <dcterms:modified xsi:type="dcterms:W3CDTF">2026-06-08T18:51:13Z</dcterms:modified>
</cp:coreProperties>
</file>